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7.xml" ContentType="application/vnd.openxmlformats-officedocument.theme+xml"/>
  <Override PartName="/ppt/slideLayouts/slideLayout42.xml" ContentType="application/vnd.openxmlformats-officedocument.presentationml.slideLayout+xml"/>
  <Override PartName="/ppt/theme/theme8.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9.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5" r:id="rId4"/>
    <p:sldMasterId id="2147483847" r:id="rId5"/>
    <p:sldMasterId id="2147483851" r:id="rId6"/>
    <p:sldMasterId id="2147483771" r:id="rId7"/>
    <p:sldMasterId id="2147483863" r:id="rId8"/>
    <p:sldMasterId id="2147483870" r:id="rId9"/>
    <p:sldMasterId id="2147483951" r:id="rId10"/>
    <p:sldMasterId id="2147483958" r:id="rId11"/>
    <p:sldMasterId id="2147483946" r:id="rId12"/>
    <p:sldMasterId id="2147483960" r:id="rId13"/>
  </p:sldMasterIdLst>
  <p:notesMasterIdLst>
    <p:notesMasterId r:id="rId32"/>
  </p:notesMasterIdLst>
  <p:handoutMasterIdLst>
    <p:handoutMasterId r:id="rId33"/>
  </p:handoutMasterIdLst>
  <p:sldIdLst>
    <p:sldId id="256" r:id="rId14"/>
    <p:sldId id="2142533270" r:id="rId15"/>
    <p:sldId id="2142533271" r:id="rId16"/>
    <p:sldId id="278" r:id="rId17"/>
    <p:sldId id="279" r:id="rId18"/>
    <p:sldId id="280" r:id="rId19"/>
    <p:sldId id="281" r:id="rId20"/>
    <p:sldId id="282" r:id="rId21"/>
    <p:sldId id="2142533272" r:id="rId22"/>
    <p:sldId id="265" r:id="rId23"/>
    <p:sldId id="266" r:id="rId24"/>
    <p:sldId id="2142533266" r:id="rId25"/>
    <p:sldId id="2142533268" r:id="rId26"/>
    <p:sldId id="2142533269" r:id="rId27"/>
    <p:sldId id="2142533262" r:id="rId28"/>
    <p:sldId id="2142533263" r:id="rId29"/>
    <p:sldId id="2142533265" r:id="rId30"/>
    <p:sldId id="2142533264"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700"/>
    <a:srgbClr val="EDEDED"/>
    <a:srgbClr val="083535"/>
    <a:srgbClr val="00D3F6"/>
    <a:srgbClr val="0028BE"/>
    <a:srgbClr val="BD2619"/>
    <a:srgbClr val="FBAAAA"/>
    <a:srgbClr val="FFF122"/>
    <a:srgbClr val="FAB45F"/>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F8BA40-B262-784F-830B-10E792220AD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a:extLst>
              <a:ext uri="{FF2B5EF4-FFF2-40B4-BE49-F238E27FC236}">
                <a16:creationId xmlns:a16="http://schemas.microsoft.com/office/drawing/2014/main" id="{10E6F4DD-59C7-184C-9591-EF61B38C64C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849279-E5B4-BC46-BF04-6CAAB81ADADC}" type="datetimeFigureOut">
              <a:rPr lang="en-FI" smtClean="0"/>
              <a:t>11/19/2025</a:t>
            </a:fld>
            <a:endParaRPr lang="en-FI"/>
          </a:p>
        </p:txBody>
      </p:sp>
      <p:sp>
        <p:nvSpPr>
          <p:cNvPr id="4" name="Footer Placeholder 3">
            <a:extLst>
              <a:ext uri="{FF2B5EF4-FFF2-40B4-BE49-F238E27FC236}">
                <a16:creationId xmlns:a16="http://schemas.microsoft.com/office/drawing/2014/main" id="{F570C340-A3F5-874E-B98B-D471AF89953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5" name="Slide Number Placeholder 4">
            <a:extLst>
              <a:ext uri="{FF2B5EF4-FFF2-40B4-BE49-F238E27FC236}">
                <a16:creationId xmlns:a16="http://schemas.microsoft.com/office/drawing/2014/main" id="{11CB11AB-8B27-AE4D-BC40-D4BED014E3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153D32-E836-5F43-A37F-623C6CFAEA89}" type="slidenum">
              <a:rPr lang="en-FI" smtClean="0"/>
              <a:t>‹#›</a:t>
            </a:fld>
            <a:endParaRPr lang="en-FI"/>
          </a:p>
        </p:txBody>
      </p:sp>
    </p:spTree>
    <p:extLst>
      <p:ext uri="{BB962C8B-B14F-4D97-AF65-F5344CB8AC3E}">
        <p14:creationId xmlns:p14="http://schemas.microsoft.com/office/powerpoint/2010/main" val="16879333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1B190B-EB08-0544-8786-F3CA777B517C}" type="datetimeFigureOut">
              <a:rPr lang="en-FI" smtClean="0"/>
              <a:t>11/19/2025</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C33224-F3B8-2040-9DCB-49891AD1DAB5}" type="slidenum">
              <a:rPr lang="en-FI" smtClean="0"/>
              <a:t>‹#›</a:t>
            </a:fld>
            <a:endParaRPr lang="en-FI"/>
          </a:p>
        </p:txBody>
      </p:sp>
    </p:spTree>
    <p:extLst>
      <p:ext uri="{BB962C8B-B14F-4D97-AF65-F5344CB8AC3E}">
        <p14:creationId xmlns:p14="http://schemas.microsoft.com/office/powerpoint/2010/main" val="1660097103"/>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nSpc>
                <a:spcPct val="115000"/>
              </a:lnSpc>
              <a:spcAft>
                <a:spcPts val="800"/>
              </a:spcAft>
            </a:pPr>
            <a:r>
              <a:rPr lang="fi-FI" sz="1800" b="1" kern="100">
                <a:effectLst/>
                <a:latin typeface="Aptos" panose="020B0004020202020204" pitchFamily="34" charset="0"/>
                <a:ea typeface="Aptos" panose="020B0004020202020204" pitchFamily="34" charset="0"/>
                <a:cs typeface="Times New Roman" panose="02020603050405020304" pitchFamily="18" charset="0"/>
              </a:rPr>
              <a:t>Harjoitus</a:t>
            </a:r>
            <a:r>
              <a:rPr lang="fi-FI" sz="1800" kern="100">
                <a:effectLst/>
                <a:latin typeface="Aptos" panose="020B0004020202020204" pitchFamily="34" charset="0"/>
                <a:ea typeface="Aptos" panose="020B0004020202020204" pitchFamily="34" charset="0"/>
                <a:cs typeface="Times New Roman" panose="02020603050405020304" pitchFamily="18" charset="0"/>
              </a:rPr>
              <a:t>: Kirjoitetaan myönteisiä ja kannustavia viestejä luokan lapsille. Viestit kootaan luokan seinälle anonyymeinä niin, että jokainen lapsi voi ajatella olevansa viestien saaja. Viestiseinä jää luokalle lukuvuoden ajaksi ja siihen voidaan palata. Sama harjoitus voidaan tehdä luokassa: millaisia viestejä lapset kirjoittavat vanhemmilleen? Ne voidaan kerätä ennen vanhempainiltaa ja lukea niitä (tai jollain muulla tavalla) vanhemmille. Puolin ja toisin myönteisen vuorovaikutuksen vahvistamista.  </a:t>
            </a:r>
          </a:p>
        </p:txBody>
      </p:sp>
      <p:sp>
        <p:nvSpPr>
          <p:cNvPr id="4" name="Dian numeron paikkamerkki 3"/>
          <p:cNvSpPr>
            <a:spLocks noGrp="1"/>
          </p:cNvSpPr>
          <p:nvPr>
            <p:ph type="sldNum" sz="quarter" idx="5"/>
          </p:nvPr>
        </p:nvSpPr>
        <p:spPr/>
        <p:txBody>
          <a:bodyPr/>
          <a:lstStyle/>
          <a:p>
            <a:fld id="{19C33224-F3B8-2040-9DCB-49891AD1DAB5}" type="slidenum">
              <a:rPr lang="en-FI" smtClean="0"/>
              <a:t>15</a:t>
            </a:fld>
            <a:endParaRPr lang="en-FI"/>
          </a:p>
        </p:txBody>
      </p:sp>
    </p:spTree>
    <p:extLst>
      <p:ext uri="{BB962C8B-B14F-4D97-AF65-F5344CB8AC3E}">
        <p14:creationId xmlns:p14="http://schemas.microsoft.com/office/powerpoint/2010/main" val="1644722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1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e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3.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Master" Target="../slideMasters/slideMaster3.xml"/><Relationship Id="rId6" Type="http://schemas.openxmlformats.org/officeDocument/2006/relationships/image" Target="../media/image10.png"/><Relationship Id="rId5" Type="http://schemas.openxmlformats.org/officeDocument/2006/relationships/image" Target="../media/image3.png"/><Relationship Id="rId4" Type="http://schemas.openxmlformats.org/officeDocument/2006/relationships/image" Target="../media/image8.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 Id="rId6" Type="http://schemas.openxmlformats.org/officeDocument/2006/relationships/image" Target="../media/image17.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 Id="rId6" Type="http://schemas.openxmlformats.org/officeDocument/2006/relationships/image" Target="../media/image18.png"/><Relationship Id="rId5" Type="http://schemas.openxmlformats.org/officeDocument/2006/relationships/image" Target="../media/image9.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jpeg"/><Relationship Id="rId1" Type="http://schemas.openxmlformats.org/officeDocument/2006/relationships/slideMaster" Target="../slideMasters/slideMaster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83535"/>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68497B6-6285-404D-959F-E053A397BF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8784" y="1831326"/>
            <a:ext cx="4236104" cy="2118052"/>
          </a:xfrm>
          <a:prstGeom prst="rect">
            <a:avLst/>
          </a:prstGeom>
        </p:spPr>
      </p:pic>
      <p:pic>
        <p:nvPicPr>
          <p:cNvPr id="5" name="Kuva 4">
            <a:extLst>
              <a:ext uri="{FF2B5EF4-FFF2-40B4-BE49-F238E27FC236}">
                <a16:creationId xmlns:a16="http://schemas.microsoft.com/office/drawing/2014/main" id="{E09A686E-CFFF-1FA5-4173-B00B76A37ED1}"/>
              </a:ext>
            </a:extLst>
          </p:cNvPr>
          <p:cNvPicPr>
            <a:picLocks noChangeAspect="1"/>
          </p:cNvPicPr>
          <p:nvPr userDrawn="1"/>
        </p:nvPicPr>
        <p:blipFill>
          <a:blip r:embed="rId4"/>
          <a:stretch>
            <a:fillRect/>
          </a:stretch>
        </p:blipFill>
        <p:spPr>
          <a:xfrm>
            <a:off x="-119268" y="6095172"/>
            <a:ext cx="12446406" cy="648249"/>
          </a:xfrm>
          <a:prstGeom prst="rect">
            <a:avLst/>
          </a:prstGeom>
        </p:spPr>
      </p:pic>
      <p:sp>
        <p:nvSpPr>
          <p:cNvPr id="6" name="Title 1">
            <a:extLst>
              <a:ext uri="{FF2B5EF4-FFF2-40B4-BE49-F238E27FC236}">
                <a16:creationId xmlns:a16="http://schemas.microsoft.com/office/drawing/2014/main" id="{0D0A7709-1A38-ECF7-1F02-A297977990F8}"/>
              </a:ext>
            </a:extLst>
          </p:cNvPr>
          <p:cNvSpPr>
            <a:spLocks noGrp="1"/>
          </p:cNvSpPr>
          <p:nvPr>
            <p:ph type="ctrTitle" hasCustomPrompt="1"/>
          </p:nvPr>
        </p:nvSpPr>
        <p:spPr>
          <a:xfrm>
            <a:off x="722465" y="3949378"/>
            <a:ext cx="6926240" cy="1772299"/>
          </a:xfrm>
          <a:prstGeom prst="rect">
            <a:avLst/>
          </a:prstGeom>
        </p:spPr>
        <p:txBody>
          <a:bodyPr anchor="t" anchorCtr="0">
            <a:normAutofit/>
          </a:bodyPr>
          <a:lstStyle>
            <a:lvl1pPr algn="l">
              <a:defRPr sz="3600" b="1" i="0" baseline="0">
                <a:solidFill>
                  <a:schemeClr val="bg1"/>
                </a:solidFill>
                <a:latin typeface="+mn-lt"/>
              </a:defRPr>
            </a:lvl1pPr>
          </a:lstStyle>
          <a:p>
            <a:r>
              <a:rPr lang="en-GB"/>
              <a:t>Click to edit Master title style</a:t>
            </a:r>
            <a:endParaRPr lang="en-FI"/>
          </a:p>
        </p:txBody>
      </p:sp>
    </p:spTree>
    <p:extLst>
      <p:ext uri="{BB962C8B-B14F-4D97-AF65-F5344CB8AC3E}">
        <p14:creationId xmlns:p14="http://schemas.microsoft.com/office/powerpoint/2010/main" val="765473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5_Title Slide">
    <p:bg>
      <p:bgPr>
        <a:solidFill>
          <a:srgbClr val="083535"/>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D7A9F1-5147-CB40-B197-3651BBB4CD18}"/>
              </a:ext>
            </a:extLst>
          </p:cNvPr>
          <p:cNvPicPr>
            <a:picLocks noChangeAspect="1"/>
          </p:cNvPicPr>
          <p:nvPr userDrawn="1"/>
        </p:nvPicPr>
        <p:blipFill rotWithShape="1">
          <a:blip r:embed="rId2"/>
          <a:srcRect l="14874" t="1575" r="-12773" b="52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6" name="Graphic 6">
            <a:extLst>
              <a:ext uri="{FF2B5EF4-FFF2-40B4-BE49-F238E27FC236}">
                <a16:creationId xmlns:a16="http://schemas.microsoft.com/office/drawing/2014/main" id="{51DECD90-3442-1D1B-1468-21DBE7A9621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7" name="Kuva 6">
            <a:extLst>
              <a:ext uri="{FF2B5EF4-FFF2-40B4-BE49-F238E27FC236}">
                <a16:creationId xmlns:a16="http://schemas.microsoft.com/office/drawing/2014/main" id="{E1D7C81D-978E-7458-87EE-84F1AE3BD36D}"/>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bg1"/>
                </a:solidFill>
                <a:latin typeface="+mn-lt"/>
              </a:defRPr>
            </a:lvl1pPr>
          </a:lstStyle>
          <a:p>
            <a:r>
              <a:rPr lang="en-GB"/>
              <a:t>Click to edit Master title style</a:t>
            </a:r>
            <a:endParaRPr lang="en-FI"/>
          </a:p>
        </p:txBody>
      </p:sp>
      <p:pic>
        <p:nvPicPr>
          <p:cNvPr id="10" name="Kuva 9" descr="Kuva, joka sisältää kohteen Fontti, Grafiikka, teksti, musta&#10;&#10;Kuvaus luotu automaattisesti">
            <a:extLst>
              <a:ext uri="{FF2B5EF4-FFF2-40B4-BE49-F238E27FC236}">
                <a16:creationId xmlns:a16="http://schemas.microsoft.com/office/drawing/2014/main" id="{D5F68907-54A2-66A2-7759-B0929C16CC36}"/>
              </a:ext>
            </a:extLst>
          </p:cNvPr>
          <p:cNvPicPr>
            <a:picLocks noChangeAspect="1"/>
          </p:cNvPicPr>
          <p:nvPr userDrawn="1"/>
        </p:nvPicPr>
        <p:blipFill>
          <a:blip r:embed="rId6"/>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243331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3_Title Slide">
    <p:bg>
      <p:bgPr>
        <a:solidFill>
          <a:srgbClr val="083535"/>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D7A9F1-5147-CB40-B197-3651BBB4CD18}"/>
              </a:ext>
            </a:extLst>
          </p:cNvPr>
          <p:cNvPicPr>
            <a:picLocks noChangeAspect="1"/>
          </p:cNvPicPr>
          <p:nvPr userDrawn="1"/>
        </p:nvPicPr>
        <p:blipFill rotWithShape="1">
          <a:blip r:embed="rId2"/>
          <a:srcRect l="7336" r="-733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7" name="Kuva 6">
            <a:extLst>
              <a:ext uri="{FF2B5EF4-FFF2-40B4-BE49-F238E27FC236}">
                <a16:creationId xmlns:a16="http://schemas.microsoft.com/office/drawing/2014/main" id="{E1D7C81D-978E-7458-87EE-84F1AE3BD36D}"/>
              </a:ext>
            </a:extLst>
          </p:cNvPr>
          <p:cNvPicPr>
            <a:picLocks noChangeAspect="1"/>
          </p:cNvPicPr>
          <p:nvPr userDrawn="1"/>
        </p:nvPicPr>
        <p:blipFill>
          <a:blip r:embed="rId3"/>
          <a:stretch>
            <a:fillRect/>
          </a:stretch>
        </p:blipFill>
        <p:spPr>
          <a:xfrm>
            <a:off x="-119268" y="6095172"/>
            <a:ext cx="12446406" cy="648249"/>
          </a:xfrm>
          <a:prstGeom prst="rect">
            <a:avLst/>
          </a:prstGeom>
        </p:spPr>
      </p:pic>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bg1"/>
                </a:solidFill>
                <a:latin typeface="+mn-lt"/>
              </a:defRPr>
            </a:lvl1pPr>
          </a:lstStyle>
          <a:p>
            <a:r>
              <a:rPr lang="en-GB"/>
              <a:t>Click to edit Master title style</a:t>
            </a:r>
            <a:endParaRPr lang="en-FI"/>
          </a:p>
        </p:txBody>
      </p:sp>
      <p:pic>
        <p:nvPicPr>
          <p:cNvPr id="3" name="Kuva 2" descr="Kuva, joka sisältää kohteen Fontti, logo, Grafiikka, typografia&#10;&#10;Kuvaus luotu automaattisesti">
            <a:extLst>
              <a:ext uri="{FF2B5EF4-FFF2-40B4-BE49-F238E27FC236}">
                <a16:creationId xmlns:a16="http://schemas.microsoft.com/office/drawing/2014/main" id="{C5972295-761F-E5C3-2FB8-67159DBB6EEA}"/>
              </a:ext>
            </a:extLst>
          </p:cNvPr>
          <p:cNvPicPr>
            <a:picLocks noChangeAspect="1"/>
          </p:cNvPicPr>
          <p:nvPr userDrawn="1"/>
        </p:nvPicPr>
        <p:blipFill>
          <a:blip r:embed="rId4"/>
          <a:stretch>
            <a:fillRect/>
          </a:stretch>
        </p:blipFill>
        <p:spPr>
          <a:xfrm>
            <a:off x="10369550" y="5770979"/>
            <a:ext cx="1306417" cy="422758"/>
          </a:xfrm>
          <a:prstGeom prst="rect">
            <a:avLst/>
          </a:prstGeom>
        </p:spPr>
      </p:pic>
      <p:pic>
        <p:nvPicPr>
          <p:cNvPr id="4" name="Kuva 3" descr="Kuva, joka sisältää kohteen Fontti, Grafiikka, teksti, musta&#10;&#10;Kuvaus luotu automaattisesti">
            <a:extLst>
              <a:ext uri="{FF2B5EF4-FFF2-40B4-BE49-F238E27FC236}">
                <a16:creationId xmlns:a16="http://schemas.microsoft.com/office/drawing/2014/main" id="{E26A0B56-7DE7-DBB4-799B-AFEDE8159A77}"/>
              </a:ext>
            </a:extLst>
          </p:cNvPr>
          <p:cNvPicPr>
            <a:picLocks noChangeAspect="1"/>
          </p:cNvPicPr>
          <p:nvPr userDrawn="1"/>
        </p:nvPicPr>
        <p:blipFill>
          <a:blip r:embed="rId5"/>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2169458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4_Title Slide">
    <p:bg>
      <p:bgPr>
        <a:solidFill>
          <a:srgbClr val="083535"/>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D7A9F1-5147-CB40-B197-3651BBB4CD18}"/>
              </a:ext>
            </a:extLst>
          </p:cNvPr>
          <p:cNvPicPr>
            <a:picLocks noChangeAspect="1"/>
          </p:cNvPicPr>
          <p:nvPr userDrawn="1"/>
        </p:nvPicPr>
        <p:blipFill rotWithShape="1">
          <a:blip r:embed="rId2"/>
          <a:srcRect l="10159" t="4629" r="-17066" b="-1153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6" name="Graphic 6">
            <a:extLst>
              <a:ext uri="{FF2B5EF4-FFF2-40B4-BE49-F238E27FC236}">
                <a16:creationId xmlns:a16="http://schemas.microsoft.com/office/drawing/2014/main" id="{51DECD90-3442-1D1B-1468-21DBE7A9621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7" name="Kuva 6">
            <a:extLst>
              <a:ext uri="{FF2B5EF4-FFF2-40B4-BE49-F238E27FC236}">
                <a16:creationId xmlns:a16="http://schemas.microsoft.com/office/drawing/2014/main" id="{E1D7C81D-978E-7458-87EE-84F1AE3BD36D}"/>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bg1"/>
                </a:solidFill>
                <a:latin typeface="+mn-lt"/>
              </a:defRPr>
            </a:lvl1pPr>
          </a:lstStyle>
          <a:p>
            <a:r>
              <a:rPr lang="en-GB"/>
              <a:t>Click to edit Master title style</a:t>
            </a:r>
            <a:endParaRPr lang="en-FI"/>
          </a:p>
        </p:txBody>
      </p:sp>
      <p:pic>
        <p:nvPicPr>
          <p:cNvPr id="10" name="Kuva 9" descr="Kuva, joka sisältää kohteen Fontti, Grafiikka, teksti, musta&#10;&#10;Kuvaus luotu automaattisesti">
            <a:extLst>
              <a:ext uri="{FF2B5EF4-FFF2-40B4-BE49-F238E27FC236}">
                <a16:creationId xmlns:a16="http://schemas.microsoft.com/office/drawing/2014/main" id="{D5F68907-54A2-66A2-7759-B0929C16CC36}"/>
              </a:ext>
            </a:extLst>
          </p:cNvPr>
          <p:cNvPicPr>
            <a:picLocks noChangeAspect="1"/>
          </p:cNvPicPr>
          <p:nvPr userDrawn="1"/>
        </p:nvPicPr>
        <p:blipFill>
          <a:blip r:embed="rId6"/>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21197668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6_Title Slide">
    <p:bg>
      <p:bgPr>
        <a:solidFill>
          <a:srgbClr val="083535"/>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D7A9F1-5147-CB40-B197-3651BBB4CD18}"/>
              </a:ext>
            </a:extLst>
          </p:cNvPr>
          <p:cNvPicPr>
            <a:picLocks noChangeAspect="1"/>
          </p:cNvPicPr>
          <p:nvPr userDrawn="1"/>
        </p:nvPicPr>
        <p:blipFill rotWithShape="1">
          <a:blip r:embed="rId2"/>
          <a:srcRect l="16281" t="-1153" r="-35660" b="-18223"/>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6" name="Graphic 6">
            <a:extLst>
              <a:ext uri="{FF2B5EF4-FFF2-40B4-BE49-F238E27FC236}">
                <a16:creationId xmlns:a16="http://schemas.microsoft.com/office/drawing/2014/main" id="{51DECD90-3442-1D1B-1468-21DBE7A9621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7" name="Kuva 6">
            <a:extLst>
              <a:ext uri="{FF2B5EF4-FFF2-40B4-BE49-F238E27FC236}">
                <a16:creationId xmlns:a16="http://schemas.microsoft.com/office/drawing/2014/main" id="{E1D7C81D-978E-7458-87EE-84F1AE3BD36D}"/>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bg1"/>
                </a:solidFill>
                <a:latin typeface="+mn-lt"/>
              </a:defRPr>
            </a:lvl1pPr>
          </a:lstStyle>
          <a:p>
            <a:r>
              <a:rPr lang="en-GB"/>
              <a:t>Click to edit Master title style</a:t>
            </a:r>
            <a:endParaRPr lang="en-FI"/>
          </a:p>
        </p:txBody>
      </p:sp>
      <p:pic>
        <p:nvPicPr>
          <p:cNvPr id="10" name="Kuva 9" descr="Kuva, joka sisältää kohteen Fontti, Grafiikka, teksti, musta&#10;&#10;Kuvaus luotu automaattisesti">
            <a:extLst>
              <a:ext uri="{FF2B5EF4-FFF2-40B4-BE49-F238E27FC236}">
                <a16:creationId xmlns:a16="http://schemas.microsoft.com/office/drawing/2014/main" id="{D5F68907-54A2-66A2-7759-B0929C16CC36}"/>
              </a:ext>
            </a:extLst>
          </p:cNvPr>
          <p:cNvPicPr>
            <a:picLocks noChangeAspect="1"/>
          </p:cNvPicPr>
          <p:nvPr userDrawn="1"/>
        </p:nvPicPr>
        <p:blipFill>
          <a:blip r:embed="rId6"/>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24672449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rgbClr val="EDEDED"/>
        </a:solidFill>
        <a:effectLst/>
      </p:bgPr>
    </p:bg>
    <p:spTree>
      <p:nvGrpSpPr>
        <p:cNvPr id="1" name=""/>
        <p:cNvGrpSpPr/>
        <p:nvPr/>
      </p:nvGrpSpPr>
      <p:grpSpPr>
        <a:xfrm>
          <a:off x="0" y="0"/>
          <a:ext cx="0" cy="0"/>
          <a:chOff x="0" y="0"/>
          <a:chExt cx="0" cy="0"/>
        </a:xfrm>
      </p:grpSpPr>
      <p:pic>
        <p:nvPicPr>
          <p:cNvPr id="14" name="Picture 10">
            <a:extLst>
              <a:ext uri="{FF2B5EF4-FFF2-40B4-BE49-F238E27FC236}">
                <a16:creationId xmlns:a16="http://schemas.microsoft.com/office/drawing/2014/main" id="{39524EB8-D27E-E74B-A078-737C9C54E2E5}"/>
              </a:ext>
            </a:extLst>
          </p:cNvPr>
          <p:cNvPicPr>
            <a:picLocks noChangeAspect="1"/>
          </p:cNvPicPr>
          <p:nvPr userDrawn="1"/>
        </p:nvPicPr>
        <p:blipFill rotWithShape="1">
          <a:blip r:embed="rId2"/>
          <a:srcRect l="15067" t="12372" r="-15067" b="-12372"/>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7" name="Graphic 6">
            <a:extLst>
              <a:ext uri="{FF2B5EF4-FFF2-40B4-BE49-F238E27FC236}">
                <a16:creationId xmlns:a16="http://schemas.microsoft.com/office/drawing/2014/main" id="{734B06B4-B0BE-A20B-CCE0-6AF5D427D8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8" name="Kuva 7">
            <a:extLst>
              <a:ext uri="{FF2B5EF4-FFF2-40B4-BE49-F238E27FC236}">
                <a16:creationId xmlns:a16="http://schemas.microsoft.com/office/drawing/2014/main" id="{6C6C303C-FE36-10EC-65FC-A60970BECA00}"/>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10" name="Title 1">
            <a:extLst>
              <a:ext uri="{FF2B5EF4-FFF2-40B4-BE49-F238E27FC236}">
                <a16:creationId xmlns:a16="http://schemas.microsoft.com/office/drawing/2014/main" id="{68067E71-E7B5-4325-999C-673B4FDEE532}"/>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a:t>Click to edit Master title style</a:t>
            </a:r>
            <a:endParaRPr lang="en-FI"/>
          </a:p>
        </p:txBody>
      </p:sp>
      <p:pic>
        <p:nvPicPr>
          <p:cNvPr id="13" name="Kuva 12">
            <a:extLst>
              <a:ext uri="{FF2B5EF4-FFF2-40B4-BE49-F238E27FC236}">
                <a16:creationId xmlns:a16="http://schemas.microsoft.com/office/drawing/2014/main" id="{41FFC8F4-9961-D1E4-56B4-EDBCAAAFAB2F}"/>
              </a:ext>
            </a:extLst>
          </p:cNvPr>
          <p:cNvPicPr>
            <a:picLocks noChangeAspect="1"/>
          </p:cNvPicPr>
          <p:nvPr userDrawn="1"/>
        </p:nvPicPr>
        <p:blipFill>
          <a:blip r:embed="rId6"/>
          <a:srcRect/>
          <a:stretch/>
        </p:blipFill>
        <p:spPr>
          <a:xfrm>
            <a:off x="139484" y="5576273"/>
            <a:ext cx="2022594" cy="1011297"/>
          </a:xfrm>
          <a:prstGeom prst="rect">
            <a:avLst/>
          </a:prstGeom>
        </p:spPr>
      </p:pic>
    </p:spTree>
    <p:extLst>
      <p:ext uri="{BB962C8B-B14F-4D97-AF65-F5344CB8AC3E}">
        <p14:creationId xmlns:p14="http://schemas.microsoft.com/office/powerpoint/2010/main" val="2457833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rgbClr val="EDEDED"/>
        </a:solidFill>
        <a:effectLst/>
      </p:bgPr>
    </p:bg>
    <p:spTree>
      <p:nvGrpSpPr>
        <p:cNvPr id="1" name=""/>
        <p:cNvGrpSpPr/>
        <p:nvPr/>
      </p:nvGrpSpPr>
      <p:grpSpPr>
        <a:xfrm>
          <a:off x="0" y="0"/>
          <a:ext cx="0" cy="0"/>
          <a:chOff x="0" y="0"/>
          <a:chExt cx="0" cy="0"/>
        </a:xfrm>
      </p:grpSpPr>
      <p:pic>
        <p:nvPicPr>
          <p:cNvPr id="3" name="Picture 10">
            <a:extLst>
              <a:ext uri="{FF2B5EF4-FFF2-40B4-BE49-F238E27FC236}">
                <a16:creationId xmlns:a16="http://schemas.microsoft.com/office/drawing/2014/main" id="{11DD070D-0FA9-B42B-8F8A-225F1E5388CB}"/>
              </a:ext>
            </a:extLst>
          </p:cNvPr>
          <p:cNvPicPr>
            <a:picLocks noChangeAspect="1"/>
          </p:cNvPicPr>
          <p:nvPr userDrawn="1"/>
        </p:nvPicPr>
        <p:blipFill rotWithShape="1">
          <a:blip r:embed="rId2"/>
          <a:srcRect l="14874" t="1575" r="-12773" b="52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7" name="Graphic 6">
            <a:extLst>
              <a:ext uri="{FF2B5EF4-FFF2-40B4-BE49-F238E27FC236}">
                <a16:creationId xmlns:a16="http://schemas.microsoft.com/office/drawing/2014/main" id="{734B06B4-B0BE-A20B-CCE0-6AF5D427D8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8" name="Kuva 7">
            <a:extLst>
              <a:ext uri="{FF2B5EF4-FFF2-40B4-BE49-F238E27FC236}">
                <a16:creationId xmlns:a16="http://schemas.microsoft.com/office/drawing/2014/main" id="{6C6C303C-FE36-10EC-65FC-A60970BECA00}"/>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10" name="Title 1">
            <a:extLst>
              <a:ext uri="{FF2B5EF4-FFF2-40B4-BE49-F238E27FC236}">
                <a16:creationId xmlns:a16="http://schemas.microsoft.com/office/drawing/2014/main" id="{68067E71-E7B5-4325-999C-673B4FDEE532}"/>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a:t>Click to edit Master title style</a:t>
            </a:r>
            <a:endParaRPr lang="en-FI"/>
          </a:p>
        </p:txBody>
      </p:sp>
      <p:pic>
        <p:nvPicPr>
          <p:cNvPr id="13" name="Kuva 12">
            <a:extLst>
              <a:ext uri="{FF2B5EF4-FFF2-40B4-BE49-F238E27FC236}">
                <a16:creationId xmlns:a16="http://schemas.microsoft.com/office/drawing/2014/main" id="{41FFC8F4-9961-D1E4-56B4-EDBCAAAFAB2F}"/>
              </a:ext>
            </a:extLst>
          </p:cNvPr>
          <p:cNvPicPr>
            <a:picLocks noChangeAspect="1"/>
          </p:cNvPicPr>
          <p:nvPr userDrawn="1"/>
        </p:nvPicPr>
        <p:blipFill>
          <a:blip r:embed="rId6"/>
          <a:srcRect/>
          <a:stretch/>
        </p:blipFill>
        <p:spPr>
          <a:xfrm>
            <a:off x="139484" y="5576273"/>
            <a:ext cx="2022594" cy="1011297"/>
          </a:xfrm>
          <a:prstGeom prst="rect">
            <a:avLst/>
          </a:prstGeom>
        </p:spPr>
      </p:pic>
    </p:spTree>
    <p:extLst>
      <p:ext uri="{BB962C8B-B14F-4D97-AF65-F5344CB8AC3E}">
        <p14:creationId xmlns:p14="http://schemas.microsoft.com/office/powerpoint/2010/main" val="3208951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rgbClr val="EDEDED"/>
        </a:solidFill>
        <a:effectLst/>
      </p:bgPr>
    </p:bg>
    <p:spTree>
      <p:nvGrpSpPr>
        <p:cNvPr id="1" name=""/>
        <p:cNvGrpSpPr/>
        <p:nvPr/>
      </p:nvGrpSpPr>
      <p:grpSpPr>
        <a:xfrm>
          <a:off x="0" y="0"/>
          <a:ext cx="0" cy="0"/>
          <a:chOff x="0" y="0"/>
          <a:chExt cx="0" cy="0"/>
        </a:xfrm>
      </p:grpSpPr>
      <p:pic>
        <p:nvPicPr>
          <p:cNvPr id="9" name="Picture 10">
            <a:extLst>
              <a:ext uri="{FF2B5EF4-FFF2-40B4-BE49-F238E27FC236}">
                <a16:creationId xmlns:a16="http://schemas.microsoft.com/office/drawing/2014/main" id="{129BD094-575C-FFF6-B66A-2AEDAA0AD9BC}"/>
              </a:ext>
            </a:extLst>
          </p:cNvPr>
          <p:cNvPicPr>
            <a:picLocks noChangeAspect="1"/>
          </p:cNvPicPr>
          <p:nvPr userDrawn="1"/>
        </p:nvPicPr>
        <p:blipFill rotWithShape="1">
          <a:blip r:embed="rId2"/>
          <a:srcRect l="7336" r="-733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5" name="Kuva 4" descr="Kuva, joka sisältää kohteen Fontti, logo, Grafiikka, typografia&#10;&#10;Kuvaus luotu automaattisesti">
            <a:extLst>
              <a:ext uri="{FF2B5EF4-FFF2-40B4-BE49-F238E27FC236}">
                <a16:creationId xmlns:a16="http://schemas.microsoft.com/office/drawing/2014/main" id="{95F4E500-54E3-B788-43E8-09D0EECF3329}"/>
              </a:ext>
            </a:extLst>
          </p:cNvPr>
          <p:cNvPicPr>
            <a:picLocks noChangeAspect="1"/>
          </p:cNvPicPr>
          <p:nvPr userDrawn="1"/>
        </p:nvPicPr>
        <p:blipFill>
          <a:blip r:embed="rId3"/>
          <a:stretch>
            <a:fillRect/>
          </a:stretch>
        </p:blipFill>
        <p:spPr>
          <a:xfrm>
            <a:off x="10369550" y="5770979"/>
            <a:ext cx="1306417" cy="422758"/>
          </a:xfrm>
          <a:prstGeom prst="rect">
            <a:avLst/>
          </a:prstGeom>
        </p:spPr>
      </p:pic>
      <p:pic>
        <p:nvPicPr>
          <p:cNvPr id="8" name="Kuva 7">
            <a:extLst>
              <a:ext uri="{FF2B5EF4-FFF2-40B4-BE49-F238E27FC236}">
                <a16:creationId xmlns:a16="http://schemas.microsoft.com/office/drawing/2014/main" id="{6C6C303C-FE36-10EC-65FC-A60970BECA00}"/>
              </a:ext>
            </a:extLst>
          </p:cNvPr>
          <p:cNvPicPr>
            <a:picLocks noChangeAspect="1"/>
          </p:cNvPicPr>
          <p:nvPr userDrawn="1"/>
        </p:nvPicPr>
        <p:blipFill>
          <a:blip r:embed="rId4"/>
          <a:stretch>
            <a:fillRect/>
          </a:stretch>
        </p:blipFill>
        <p:spPr>
          <a:xfrm>
            <a:off x="-119268" y="6095172"/>
            <a:ext cx="12446406" cy="648249"/>
          </a:xfrm>
          <a:prstGeom prst="rect">
            <a:avLst/>
          </a:prstGeom>
        </p:spPr>
      </p:pic>
      <p:sp>
        <p:nvSpPr>
          <p:cNvPr id="10" name="Title 1">
            <a:extLst>
              <a:ext uri="{FF2B5EF4-FFF2-40B4-BE49-F238E27FC236}">
                <a16:creationId xmlns:a16="http://schemas.microsoft.com/office/drawing/2014/main" id="{68067E71-E7B5-4325-999C-673B4FDEE532}"/>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a:t>Click to edit Master title style</a:t>
            </a:r>
            <a:endParaRPr lang="en-FI"/>
          </a:p>
        </p:txBody>
      </p:sp>
      <p:pic>
        <p:nvPicPr>
          <p:cNvPr id="6" name="Kuva 5">
            <a:extLst>
              <a:ext uri="{FF2B5EF4-FFF2-40B4-BE49-F238E27FC236}">
                <a16:creationId xmlns:a16="http://schemas.microsoft.com/office/drawing/2014/main" id="{D45C4908-849E-B328-FCD6-9464300A289A}"/>
              </a:ext>
            </a:extLst>
          </p:cNvPr>
          <p:cNvPicPr>
            <a:picLocks noChangeAspect="1"/>
          </p:cNvPicPr>
          <p:nvPr userDrawn="1"/>
        </p:nvPicPr>
        <p:blipFill>
          <a:blip r:embed="rId5"/>
          <a:srcRect/>
          <a:stretch/>
        </p:blipFill>
        <p:spPr>
          <a:xfrm>
            <a:off x="139484" y="5576273"/>
            <a:ext cx="2022594" cy="1011297"/>
          </a:xfrm>
          <a:prstGeom prst="rect">
            <a:avLst/>
          </a:prstGeom>
        </p:spPr>
      </p:pic>
    </p:spTree>
    <p:extLst>
      <p:ext uri="{BB962C8B-B14F-4D97-AF65-F5344CB8AC3E}">
        <p14:creationId xmlns:p14="http://schemas.microsoft.com/office/powerpoint/2010/main" val="280444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rgbClr val="EDEDED"/>
        </a:solidFill>
        <a:effectLst/>
      </p:bgPr>
    </p:bg>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15F79FAE-6BF4-9A29-6AB9-D1D828F0F193}"/>
              </a:ext>
            </a:extLst>
          </p:cNvPr>
          <p:cNvPicPr>
            <a:picLocks noChangeAspect="1"/>
          </p:cNvPicPr>
          <p:nvPr userDrawn="1"/>
        </p:nvPicPr>
        <p:blipFill rotWithShape="1">
          <a:blip r:embed="rId2"/>
          <a:srcRect l="10159" t="4629" r="-17066" b="-11536"/>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7" name="Graphic 6">
            <a:extLst>
              <a:ext uri="{FF2B5EF4-FFF2-40B4-BE49-F238E27FC236}">
                <a16:creationId xmlns:a16="http://schemas.microsoft.com/office/drawing/2014/main" id="{734B06B4-B0BE-A20B-CCE0-6AF5D427D8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8" name="Kuva 7">
            <a:extLst>
              <a:ext uri="{FF2B5EF4-FFF2-40B4-BE49-F238E27FC236}">
                <a16:creationId xmlns:a16="http://schemas.microsoft.com/office/drawing/2014/main" id="{6C6C303C-FE36-10EC-65FC-A60970BECA00}"/>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10" name="Title 1">
            <a:extLst>
              <a:ext uri="{FF2B5EF4-FFF2-40B4-BE49-F238E27FC236}">
                <a16:creationId xmlns:a16="http://schemas.microsoft.com/office/drawing/2014/main" id="{68067E71-E7B5-4325-999C-673B4FDEE532}"/>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a:t>Click to edit Master title style</a:t>
            </a:r>
            <a:endParaRPr lang="en-FI"/>
          </a:p>
        </p:txBody>
      </p:sp>
      <p:pic>
        <p:nvPicPr>
          <p:cNvPr id="13" name="Kuva 12">
            <a:extLst>
              <a:ext uri="{FF2B5EF4-FFF2-40B4-BE49-F238E27FC236}">
                <a16:creationId xmlns:a16="http://schemas.microsoft.com/office/drawing/2014/main" id="{41FFC8F4-9961-D1E4-56B4-EDBCAAAFAB2F}"/>
              </a:ext>
            </a:extLst>
          </p:cNvPr>
          <p:cNvPicPr>
            <a:picLocks noChangeAspect="1"/>
          </p:cNvPicPr>
          <p:nvPr userDrawn="1"/>
        </p:nvPicPr>
        <p:blipFill>
          <a:blip r:embed="rId6"/>
          <a:srcRect/>
          <a:stretch/>
        </p:blipFill>
        <p:spPr>
          <a:xfrm>
            <a:off x="139484" y="5576273"/>
            <a:ext cx="2022594" cy="1011297"/>
          </a:xfrm>
          <a:prstGeom prst="rect">
            <a:avLst/>
          </a:prstGeom>
        </p:spPr>
      </p:pic>
    </p:spTree>
    <p:extLst>
      <p:ext uri="{BB962C8B-B14F-4D97-AF65-F5344CB8AC3E}">
        <p14:creationId xmlns:p14="http://schemas.microsoft.com/office/powerpoint/2010/main" val="3457680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6_Title Slide">
    <p:bg>
      <p:bgPr>
        <a:solidFill>
          <a:srgbClr val="EDEDED"/>
        </a:solidFill>
        <a:effectLst/>
      </p:bgPr>
    </p:bg>
    <p:spTree>
      <p:nvGrpSpPr>
        <p:cNvPr id="1" name=""/>
        <p:cNvGrpSpPr/>
        <p:nvPr/>
      </p:nvGrpSpPr>
      <p:grpSpPr>
        <a:xfrm>
          <a:off x="0" y="0"/>
          <a:ext cx="0" cy="0"/>
          <a:chOff x="0" y="0"/>
          <a:chExt cx="0" cy="0"/>
        </a:xfrm>
      </p:grpSpPr>
      <p:pic>
        <p:nvPicPr>
          <p:cNvPr id="2" name="Picture 10">
            <a:extLst>
              <a:ext uri="{FF2B5EF4-FFF2-40B4-BE49-F238E27FC236}">
                <a16:creationId xmlns:a16="http://schemas.microsoft.com/office/drawing/2014/main" id="{BB875D5A-DED2-DA87-AC94-8EF4F53BD50E}"/>
              </a:ext>
            </a:extLst>
          </p:cNvPr>
          <p:cNvPicPr>
            <a:picLocks noChangeAspect="1"/>
          </p:cNvPicPr>
          <p:nvPr userDrawn="1"/>
        </p:nvPicPr>
        <p:blipFill rotWithShape="1">
          <a:blip r:embed="rId2"/>
          <a:srcRect l="16281" t="-1153" r="-35660" b="-18223"/>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7" name="Graphic 6">
            <a:extLst>
              <a:ext uri="{FF2B5EF4-FFF2-40B4-BE49-F238E27FC236}">
                <a16:creationId xmlns:a16="http://schemas.microsoft.com/office/drawing/2014/main" id="{734B06B4-B0BE-A20B-CCE0-6AF5D427D8A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8" name="Kuva 7">
            <a:extLst>
              <a:ext uri="{FF2B5EF4-FFF2-40B4-BE49-F238E27FC236}">
                <a16:creationId xmlns:a16="http://schemas.microsoft.com/office/drawing/2014/main" id="{6C6C303C-FE36-10EC-65FC-A60970BECA00}"/>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10" name="Title 1">
            <a:extLst>
              <a:ext uri="{FF2B5EF4-FFF2-40B4-BE49-F238E27FC236}">
                <a16:creationId xmlns:a16="http://schemas.microsoft.com/office/drawing/2014/main" id="{68067E71-E7B5-4325-999C-673B4FDEE532}"/>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tx1"/>
                </a:solidFill>
                <a:latin typeface="+mn-lt"/>
              </a:defRPr>
            </a:lvl1pPr>
          </a:lstStyle>
          <a:p>
            <a:r>
              <a:rPr lang="en-GB"/>
              <a:t>Click to edit Master title style</a:t>
            </a:r>
            <a:endParaRPr lang="en-FI"/>
          </a:p>
        </p:txBody>
      </p:sp>
      <p:pic>
        <p:nvPicPr>
          <p:cNvPr id="13" name="Kuva 12">
            <a:extLst>
              <a:ext uri="{FF2B5EF4-FFF2-40B4-BE49-F238E27FC236}">
                <a16:creationId xmlns:a16="http://schemas.microsoft.com/office/drawing/2014/main" id="{41FFC8F4-9961-D1E4-56B4-EDBCAAAFAB2F}"/>
              </a:ext>
            </a:extLst>
          </p:cNvPr>
          <p:cNvPicPr>
            <a:picLocks noChangeAspect="1"/>
          </p:cNvPicPr>
          <p:nvPr userDrawn="1"/>
        </p:nvPicPr>
        <p:blipFill>
          <a:blip r:embed="rId6"/>
          <a:srcRect/>
          <a:stretch/>
        </p:blipFill>
        <p:spPr>
          <a:xfrm>
            <a:off x="139484" y="5576273"/>
            <a:ext cx="2022594" cy="1011297"/>
          </a:xfrm>
          <a:prstGeom prst="rect">
            <a:avLst/>
          </a:prstGeom>
        </p:spPr>
      </p:pic>
    </p:spTree>
    <p:extLst>
      <p:ext uri="{BB962C8B-B14F-4D97-AF65-F5344CB8AC3E}">
        <p14:creationId xmlns:p14="http://schemas.microsoft.com/office/powerpoint/2010/main" val="1926263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53E65ED-6176-214C-99D3-7431E7A050E6}"/>
              </a:ext>
            </a:extLst>
          </p:cNvPr>
          <p:cNvSpPr>
            <a:spLocks noGrp="1"/>
          </p:cNvSpPr>
          <p:nvPr>
            <p:ph type="title"/>
          </p:nvPr>
        </p:nvSpPr>
        <p:spPr>
          <a:xfrm>
            <a:off x="627389" y="615497"/>
            <a:ext cx="10785678" cy="999217"/>
          </a:xfrm>
        </p:spPr>
        <p:txBody>
          <a:bodyPr anchor="t">
            <a:normAutofit/>
          </a:bodyPr>
          <a:lstStyle>
            <a:lvl1pPr>
              <a:lnSpc>
                <a:spcPts val="3600"/>
              </a:lnSpc>
              <a:defRPr sz="3600" b="1" i="0">
                <a:solidFill>
                  <a:schemeClr val="tx1"/>
                </a:solidFill>
                <a:latin typeface="+mn-lt"/>
                <a:cs typeface="Poppins" pitchFamily="2" charset="77"/>
              </a:defRPr>
            </a:lvl1pPr>
          </a:lstStyle>
          <a:p>
            <a:r>
              <a:rPr lang="en-GB"/>
              <a:t>Click to edit Master title style</a:t>
            </a:r>
            <a:endParaRPr lang="en-FI"/>
          </a:p>
        </p:txBody>
      </p:sp>
      <p:sp>
        <p:nvSpPr>
          <p:cNvPr id="9" name="Text Placeholder 4">
            <a:extLst>
              <a:ext uri="{FF2B5EF4-FFF2-40B4-BE49-F238E27FC236}">
                <a16:creationId xmlns:a16="http://schemas.microsoft.com/office/drawing/2014/main" id="{9725C6AD-FF28-D64F-8F01-E3323D9FD4A7}"/>
              </a:ext>
            </a:extLst>
          </p:cNvPr>
          <p:cNvSpPr>
            <a:spLocks noGrp="1"/>
          </p:cNvSpPr>
          <p:nvPr>
            <p:ph type="body" sz="quarter" idx="11"/>
          </p:nvPr>
        </p:nvSpPr>
        <p:spPr>
          <a:xfrm>
            <a:off x="627389" y="1758592"/>
            <a:ext cx="10785678" cy="402132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2667172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7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09A686E-CFFF-1FA5-4173-B00B76A37ED1}"/>
              </a:ext>
            </a:extLst>
          </p:cNvPr>
          <p:cNvPicPr>
            <a:picLocks noChangeAspect="1"/>
          </p:cNvPicPr>
          <p:nvPr userDrawn="1"/>
        </p:nvPicPr>
        <p:blipFill>
          <a:blip r:embed="rId3"/>
          <a:stretch>
            <a:fillRect/>
          </a:stretch>
        </p:blipFill>
        <p:spPr>
          <a:xfrm>
            <a:off x="-119268" y="6095172"/>
            <a:ext cx="12446406" cy="648249"/>
          </a:xfrm>
          <a:prstGeom prst="rect">
            <a:avLst/>
          </a:prstGeom>
        </p:spPr>
      </p:pic>
      <p:pic>
        <p:nvPicPr>
          <p:cNvPr id="3" name="Graphic 6">
            <a:extLst>
              <a:ext uri="{FF2B5EF4-FFF2-40B4-BE49-F238E27FC236}">
                <a16:creationId xmlns:a16="http://schemas.microsoft.com/office/drawing/2014/main" id="{1792A7AC-314A-E2A9-3283-EA653DC4EBC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8784" y="1831326"/>
            <a:ext cx="4236104" cy="2118052"/>
          </a:xfrm>
          <a:prstGeom prst="rect">
            <a:avLst/>
          </a:prstGeom>
        </p:spPr>
      </p:pic>
      <p:sp>
        <p:nvSpPr>
          <p:cNvPr id="6" name="Title 1">
            <a:extLst>
              <a:ext uri="{FF2B5EF4-FFF2-40B4-BE49-F238E27FC236}">
                <a16:creationId xmlns:a16="http://schemas.microsoft.com/office/drawing/2014/main" id="{389C6647-9204-4963-5CA4-B7E0D80FD2F1}"/>
              </a:ext>
            </a:extLst>
          </p:cNvPr>
          <p:cNvSpPr>
            <a:spLocks noGrp="1"/>
          </p:cNvSpPr>
          <p:nvPr>
            <p:ph type="ctrTitle" hasCustomPrompt="1"/>
          </p:nvPr>
        </p:nvSpPr>
        <p:spPr>
          <a:xfrm>
            <a:off x="722465" y="3949378"/>
            <a:ext cx="6926240" cy="1772299"/>
          </a:xfrm>
          <a:prstGeom prst="rect">
            <a:avLst/>
          </a:prstGeom>
        </p:spPr>
        <p:txBody>
          <a:bodyPr anchor="t" anchorCtr="0">
            <a:normAutofit/>
          </a:bodyPr>
          <a:lstStyle>
            <a:lvl1pPr algn="l">
              <a:defRPr sz="3600" b="1" i="0" baseline="0">
                <a:solidFill>
                  <a:schemeClr val="bg1"/>
                </a:solidFill>
                <a:latin typeface="+mn-lt"/>
              </a:defRPr>
            </a:lvl1pPr>
          </a:lstStyle>
          <a:p>
            <a:r>
              <a:rPr lang="en-GB"/>
              <a:t>Click to edit Master title style</a:t>
            </a:r>
            <a:endParaRPr lang="en-FI"/>
          </a:p>
        </p:txBody>
      </p:sp>
    </p:spTree>
    <p:extLst>
      <p:ext uri="{BB962C8B-B14F-4D97-AF65-F5344CB8AC3E}">
        <p14:creationId xmlns:p14="http://schemas.microsoft.com/office/powerpoint/2010/main" val="6578029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59535A5-F716-9440-999C-EF1A45E82221}"/>
              </a:ext>
            </a:extLst>
          </p:cNvPr>
          <p:cNvSpPr>
            <a:spLocks noGrp="1"/>
          </p:cNvSpPr>
          <p:nvPr>
            <p:ph type="title"/>
          </p:nvPr>
        </p:nvSpPr>
        <p:spPr>
          <a:xfrm>
            <a:off x="611891"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8" name="Text Placeholder 4">
            <a:extLst>
              <a:ext uri="{FF2B5EF4-FFF2-40B4-BE49-F238E27FC236}">
                <a16:creationId xmlns:a16="http://schemas.microsoft.com/office/drawing/2014/main" id="{7BE89F5F-4875-6549-9F44-4C985DAD0D6A}"/>
              </a:ext>
            </a:extLst>
          </p:cNvPr>
          <p:cNvSpPr>
            <a:spLocks noGrp="1"/>
          </p:cNvSpPr>
          <p:nvPr>
            <p:ph type="body" sz="quarter" idx="11"/>
          </p:nvPr>
        </p:nvSpPr>
        <p:spPr>
          <a:xfrm>
            <a:off x="613728" y="1721285"/>
            <a:ext cx="4850287" cy="418357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9" name="Text Placeholder 4">
            <a:extLst>
              <a:ext uri="{FF2B5EF4-FFF2-40B4-BE49-F238E27FC236}">
                <a16:creationId xmlns:a16="http://schemas.microsoft.com/office/drawing/2014/main" id="{2CFACD2C-3CA3-BA4E-8D25-F03FEA020B78}"/>
              </a:ext>
            </a:extLst>
          </p:cNvPr>
          <p:cNvSpPr>
            <a:spLocks noGrp="1"/>
          </p:cNvSpPr>
          <p:nvPr>
            <p:ph type="body" sz="quarter" idx="12"/>
          </p:nvPr>
        </p:nvSpPr>
        <p:spPr>
          <a:xfrm>
            <a:off x="5566728" y="1721284"/>
            <a:ext cx="4850287" cy="4183571"/>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6775570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838937" y="1716390"/>
            <a:ext cx="9306129" cy="3448155"/>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5" name="Text Placeholder 4">
            <a:extLst>
              <a:ext uri="{FF2B5EF4-FFF2-40B4-BE49-F238E27FC236}">
                <a16:creationId xmlns:a16="http://schemas.microsoft.com/office/drawing/2014/main" id="{048C26C6-AD7C-E64D-8CA5-ABA28E85579F}"/>
              </a:ext>
            </a:extLst>
          </p:cNvPr>
          <p:cNvSpPr>
            <a:spLocks noGrp="1"/>
          </p:cNvSpPr>
          <p:nvPr>
            <p:ph type="body" sz="quarter" idx="11"/>
          </p:nvPr>
        </p:nvSpPr>
        <p:spPr>
          <a:xfrm>
            <a:off x="6540521" y="5164545"/>
            <a:ext cx="3620044" cy="465138"/>
          </a:xfrm>
        </p:spPr>
        <p:txBody>
          <a:bodyPr anchor="ctr">
            <a:noAutofit/>
          </a:bodyPr>
          <a:lstStyle>
            <a:lvl1pPr marL="0" indent="0" algn="r">
              <a:buNone/>
              <a:defRPr sz="1800">
                <a:solidFill>
                  <a:schemeClr val="accent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Tree>
    <p:extLst>
      <p:ext uri="{BB962C8B-B14F-4D97-AF65-F5344CB8AC3E}">
        <p14:creationId xmlns:p14="http://schemas.microsoft.com/office/powerpoint/2010/main" val="3690906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8150578" y="0"/>
            <a:ext cx="4041422" cy="6858000"/>
          </a:xfrm>
        </p:spPr>
        <p:txBody>
          <a:bodyPr/>
          <a:lstStyle/>
          <a:p>
            <a:endParaRPr lang="en-FI"/>
          </a:p>
        </p:txBody>
      </p:sp>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16081725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746044" y="0"/>
            <a:ext cx="6445957" cy="6858000"/>
          </a:xfrm>
        </p:spPr>
        <p:txBody>
          <a:bodyPr/>
          <a:lstStyle/>
          <a:p>
            <a:endParaRPr lang="en-FI"/>
          </a:p>
        </p:txBody>
      </p:sp>
      <p:sp>
        <p:nvSpPr>
          <p:cNvPr id="3" name="Title 1">
            <a:extLst>
              <a:ext uri="{FF2B5EF4-FFF2-40B4-BE49-F238E27FC236}">
                <a16:creationId xmlns:a16="http://schemas.microsoft.com/office/drawing/2014/main" id="{6F242B18-8BE9-1267-7C38-5B533132DA27}"/>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38878570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6316697" y="4895576"/>
            <a:ext cx="5243125" cy="900790"/>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457764" y="382209"/>
            <a:ext cx="524312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2" name="Picture Placeholder 3">
            <a:extLst>
              <a:ext uri="{FF2B5EF4-FFF2-40B4-BE49-F238E27FC236}">
                <a16:creationId xmlns:a16="http://schemas.microsoft.com/office/drawing/2014/main" id="{BCAD2400-1AAA-AA32-B4E9-A568ACB8B841}"/>
              </a:ext>
            </a:extLst>
          </p:cNvPr>
          <p:cNvSpPr>
            <a:spLocks noGrp="1"/>
          </p:cNvSpPr>
          <p:nvPr>
            <p:ph type="pic" sz="quarter" idx="15"/>
          </p:nvPr>
        </p:nvSpPr>
        <p:spPr>
          <a:xfrm>
            <a:off x="457764" y="1875295"/>
            <a:ext cx="5243125" cy="3921071"/>
          </a:xfrm>
        </p:spPr>
        <p:txBody>
          <a:bodyPr/>
          <a:lstStyle/>
          <a:p>
            <a:endParaRPr lang="en-FI"/>
          </a:p>
        </p:txBody>
      </p:sp>
      <p:sp>
        <p:nvSpPr>
          <p:cNvPr id="3" name="Picture Placeholder 3">
            <a:extLst>
              <a:ext uri="{FF2B5EF4-FFF2-40B4-BE49-F238E27FC236}">
                <a16:creationId xmlns:a16="http://schemas.microsoft.com/office/drawing/2014/main" id="{8BDF23F3-C809-4A1C-4ED8-FD3E5B2B84E9}"/>
              </a:ext>
            </a:extLst>
          </p:cNvPr>
          <p:cNvSpPr>
            <a:spLocks noGrp="1"/>
          </p:cNvSpPr>
          <p:nvPr>
            <p:ph type="pic" sz="quarter" idx="16"/>
          </p:nvPr>
        </p:nvSpPr>
        <p:spPr>
          <a:xfrm>
            <a:off x="6316697" y="411843"/>
            <a:ext cx="5243125" cy="4253147"/>
          </a:xfrm>
        </p:spPr>
        <p:txBody>
          <a:bodyPr/>
          <a:lstStyle/>
          <a:p>
            <a:endParaRPr lang="en-FI"/>
          </a:p>
        </p:txBody>
      </p:sp>
    </p:spTree>
    <p:extLst>
      <p:ext uri="{BB962C8B-B14F-4D97-AF65-F5344CB8AC3E}">
        <p14:creationId xmlns:p14="http://schemas.microsoft.com/office/powerpoint/2010/main" val="23748684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47089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10530436"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735875" y="1721285"/>
            <a:ext cx="10530436" cy="3990894"/>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4189138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600407"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624820" y="1721285"/>
            <a:ext cx="4850287" cy="4115072"/>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5577820" y="1721285"/>
            <a:ext cx="5496580" cy="4115072"/>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792291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7311C81-6594-CB0E-09D8-DE8C1BF48737}"/>
              </a:ext>
            </a:extLst>
          </p:cNvPr>
          <p:cNvSpPr>
            <a:spLocks noGrp="1"/>
          </p:cNvSpPr>
          <p:nvPr>
            <p:ph type="title"/>
          </p:nvPr>
        </p:nvSpPr>
        <p:spPr>
          <a:xfrm>
            <a:off x="838937" y="1716390"/>
            <a:ext cx="9306129" cy="3448155"/>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4" name="Text Placeholder 4">
            <a:extLst>
              <a:ext uri="{FF2B5EF4-FFF2-40B4-BE49-F238E27FC236}">
                <a16:creationId xmlns:a16="http://schemas.microsoft.com/office/drawing/2014/main" id="{E0203681-DF44-E144-3C2B-BF143305A47A}"/>
              </a:ext>
            </a:extLst>
          </p:cNvPr>
          <p:cNvSpPr>
            <a:spLocks noGrp="1"/>
          </p:cNvSpPr>
          <p:nvPr>
            <p:ph type="body" sz="quarter" idx="11"/>
          </p:nvPr>
        </p:nvSpPr>
        <p:spPr>
          <a:xfrm>
            <a:off x="6540521" y="5164545"/>
            <a:ext cx="3620044" cy="465138"/>
          </a:xfrm>
        </p:spPr>
        <p:txBody>
          <a:bodyPr anchor="ctr">
            <a:noAutofit/>
          </a:bodyPr>
          <a:lstStyle>
            <a:lvl1pPr marL="0" indent="0" algn="r">
              <a:buNone/>
              <a:defRPr sz="1800">
                <a:solidFill>
                  <a:schemeClr val="accent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Tree>
    <p:extLst>
      <p:ext uri="{BB962C8B-B14F-4D97-AF65-F5344CB8AC3E}">
        <p14:creationId xmlns:p14="http://schemas.microsoft.com/office/powerpoint/2010/main" val="13639280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610578" y="0"/>
            <a:ext cx="6581422" cy="6858000"/>
          </a:xfrm>
        </p:spPr>
        <p:txBody>
          <a:bodyPr/>
          <a:lstStyle/>
          <a:p>
            <a:endParaRPr lang="en-FI"/>
          </a:p>
        </p:txBody>
      </p:sp>
      <p:sp>
        <p:nvSpPr>
          <p:cNvPr id="3" name="Title 1">
            <a:extLst>
              <a:ext uri="{FF2B5EF4-FFF2-40B4-BE49-F238E27FC236}">
                <a16:creationId xmlns:a16="http://schemas.microsoft.com/office/drawing/2014/main" id="{58C132E4-B226-0310-CE19-4BD3941B0B53}"/>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174919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E09A686E-CFFF-1FA5-4173-B00B76A37ED1}"/>
              </a:ext>
            </a:extLst>
          </p:cNvPr>
          <p:cNvPicPr>
            <a:picLocks noChangeAspect="1"/>
          </p:cNvPicPr>
          <p:nvPr userDrawn="1"/>
        </p:nvPicPr>
        <p:blipFill>
          <a:blip r:embed="rId3"/>
          <a:stretch>
            <a:fillRect/>
          </a:stretch>
        </p:blipFill>
        <p:spPr>
          <a:xfrm>
            <a:off x="-119268" y="6095172"/>
            <a:ext cx="12446406" cy="648249"/>
          </a:xfrm>
          <a:prstGeom prst="rect">
            <a:avLst/>
          </a:prstGeom>
        </p:spPr>
      </p:pic>
      <p:pic>
        <p:nvPicPr>
          <p:cNvPr id="3" name="Graphic 6">
            <a:extLst>
              <a:ext uri="{FF2B5EF4-FFF2-40B4-BE49-F238E27FC236}">
                <a16:creationId xmlns:a16="http://schemas.microsoft.com/office/drawing/2014/main" id="{1792A7AC-314A-E2A9-3283-EA653DC4EBC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78784" y="1831326"/>
            <a:ext cx="4236104" cy="2118052"/>
          </a:xfrm>
          <a:prstGeom prst="rect">
            <a:avLst/>
          </a:prstGeom>
        </p:spPr>
      </p:pic>
      <p:sp>
        <p:nvSpPr>
          <p:cNvPr id="6" name="Title 1">
            <a:extLst>
              <a:ext uri="{FF2B5EF4-FFF2-40B4-BE49-F238E27FC236}">
                <a16:creationId xmlns:a16="http://schemas.microsoft.com/office/drawing/2014/main" id="{5E9DDD47-2124-7EFF-779A-424FE06FE47B}"/>
              </a:ext>
            </a:extLst>
          </p:cNvPr>
          <p:cNvSpPr>
            <a:spLocks noGrp="1"/>
          </p:cNvSpPr>
          <p:nvPr>
            <p:ph type="ctrTitle" hasCustomPrompt="1"/>
          </p:nvPr>
        </p:nvSpPr>
        <p:spPr>
          <a:xfrm>
            <a:off x="722465" y="3949378"/>
            <a:ext cx="6926240" cy="1772299"/>
          </a:xfrm>
          <a:prstGeom prst="rect">
            <a:avLst/>
          </a:prstGeom>
        </p:spPr>
        <p:txBody>
          <a:bodyPr anchor="t" anchorCtr="0">
            <a:normAutofit/>
          </a:bodyPr>
          <a:lstStyle>
            <a:lvl1pPr algn="l">
              <a:defRPr sz="3600" b="1" i="0" baseline="0">
                <a:solidFill>
                  <a:schemeClr val="bg1"/>
                </a:solidFill>
                <a:latin typeface="+mn-lt"/>
              </a:defRPr>
            </a:lvl1pPr>
          </a:lstStyle>
          <a:p>
            <a:r>
              <a:rPr lang="en-GB"/>
              <a:t>Click to edit Master title style</a:t>
            </a:r>
            <a:endParaRPr lang="en-FI"/>
          </a:p>
        </p:txBody>
      </p:sp>
    </p:spTree>
    <p:extLst>
      <p:ext uri="{BB962C8B-B14F-4D97-AF65-F5344CB8AC3E}">
        <p14:creationId xmlns:p14="http://schemas.microsoft.com/office/powerpoint/2010/main" val="36460182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0BC10AFD-A7AB-AE2F-D1E1-C074584149A4}"/>
              </a:ext>
            </a:extLst>
          </p:cNvPr>
          <p:cNvSpPr>
            <a:spLocks noGrp="1"/>
          </p:cNvSpPr>
          <p:nvPr>
            <p:ph type="pic" sz="quarter" idx="11"/>
          </p:nvPr>
        </p:nvSpPr>
        <p:spPr>
          <a:xfrm>
            <a:off x="8150578" y="0"/>
            <a:ext cx="4041422" cy="6858000"/>
          </a:xfrm>
        </p:spPr>
        <p:txBody>
          <a:bodyPr/>
          <a:lstStyle/>
          <a:p>
            <a:endParaRPr lang="en-FI"/>
          </a:p>
        </p:txBody>
      </p:sp>
      <p:sp>
        <p:nvSpPr>
          <p:cNvPr id="4" name="Title 1">
            <a:extLst>
              <a:ext uri="{FF2B5EF4-FFF2-40B4-BE49-F238E27FC236}">
                <a16:creationId xmlns:a16="http://schemas.microsoft.com/office/drawing/2014/main" id="{D57F63F7-DC26-9A2C-E6C7-1AC024FBF9E4}"/>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3987228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6316697" y="4628444"/>
            <a:ext cx="5243124" cy="1196624"/>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457764" y="382209"/>
            <a:ext cx="524312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2" name="Picture Placeholder 3">
            <a:extLst>
              <a:ext uri="{FF2B5EF4-FFF2-40B4-BE49-F238E27FC236}">
                <a16:creationId xmlns:a16="http://schemas.microsoft.com/office/drawing/2014/main" id="{8FC28A26-2749-05A2-C909-A3ECEDBEF270}"/>
              </a:ext>
            </a:extLst>
          </p:cNvPr>
          <p:cNvSpPr>
            <a:spLocks noGrp="1"/>
          </p:cNvSpPr>
          <p:nvPr>
            <p:ph type="pic" sz="quarter" idx="15"/>
          </p:nvPr>
        </p:nvSpPr>
        <p:spPr>
          <a:xfrm>
            <a:off x="457764" y="1766510"/>
            <a:ext cx="5243125" cy="4058558"/>
          </a:xfrm>
        </p:spPr>
        <p:txBody>
          <a:bodyPr/>
          <a:lstStyle/>
          <a:p>
            <a:endParaRPr lang="en-FI"/>
          </a:p>
        </p:txBody>
      </p:sp>
      <p:sp>
        <p:nvSpPr>
          <p:cNvPr id="3" name="Picture Placeholder 3">
            <a:extLst>
              <a:ext uri="{FF2B5EF4-FFF2-40B4-BE49-F238E27FC236}">
                <a16:creationId xmlns:a16="http://schemas.microsoft.com/office/drawing/2014/main" id="{A1FDC053-069F-E252-BDBF-A2886EBD7CD9}"/>
              </a:ext>
            </a:extLst>
          </p:cNvPr>
          <p:cNvSpPr>
            <a:spLocks noGrp="1"/>
          </p:cNvSpPr>
          <p:nvPr>
            <p:ph type="pic" sz="quarter" idx="16"/>
          </p:nvPr>
        </p:nvSpPr>
        <p:spPr>
          <a:xfrm>
            <a:off x="6316697" y="411843"/>
            <a:ext cx="5243125" cy="4058559"/>
          </a:xfrm>
        </p:spPr>
        <p:txBody>
          <a:bodyPr/>
          <a:lstStyle/>
          <a:p>
            <a:endParaRPr lang="en-FI"/>
          </a:p>
        </p:txBody>
      </p:sp>
    </p:spTree>
    <p:extLst>
      <p:ext uri="{BB962C8B-B14F-4D97-AF65-F5344CB8AC3E}">
        <p14:creationId xmlns:p14="http://schemas.microsoft.com/office/powerpoint/2010/main" val="1355508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172528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FD07D80-68F1-D94E-8D26-9E4602388BA9}"/>
              </a:ext>
            </a:extLst>
          </p:cNvPr>
          <p:cNvSpPr>
            <a:spLocks noGrp="1"/>
          </p:cNvSpPr>
          <p:nvPr>
            <p:ph type="title"/>
          </p:nvPr>
        </p:nvSpPr>
        <p:spPr>
          <a:xfrm>
            <a:off x="600407" y="615497"/>
            <a:ext cx="10761321" cy="999217"/>
          </a:xfrm>
        </p:spPr>
        <p:txBody>
          <a:bodyPr anchor="t">
            <a:normAutofit/>
          </a:bodyPr>
          <a:lstStyle>
            <a:lvl1pPr>
              <a:lnSpc>
                <a:spcPts val="3600"/>
              </a:lnSpc>
              <a:defRPr sz="3600" b="1" i="0">
                <a:solidFill>
                  <a:schemeClr val="tx1"/>
                </a:solidFill>
                <a:latin typeface="+mn-lt"/>
                <a:cs typeface="Poppins" pitchFamily="2" charset="77"/>
              </a:defRPr>
            </a:lvl1pPr>
          </a:lstStyle>
          <a:p>
            <a:r>
              <a:rPr lang="en-GB"/>
              <a:t>Click to edit Master title style</a:t>
            </a:r>
            <a:endParaRPr lang="en-FI"/>
          </a:p>
        </p:txBody>
      </p:sp>
      <p:sp>
        <p:nvSpPr>
          <p:cNvPr id="8" name="Text Placeholder 4">
            <a:extLst>
              <a:ext uri="{FF2B5EF4-FFF2-40B4-BE49-F238E27FC236}">
                <a16:creationId xmlns:a16="http://schemas.microsoft.com/office/drawing/2014/main" id="{F3ED8A88-A893-CF46-8292-A8A4EBE90DF1}"/>
              </a:ext>
            </a:extLst>
          </p:cNvPr>
          <p:cNvSpPr>
            <a:spLocks noGrp="1"/>
          </p:cNvSpPr>
          <p:nvPr>
            <p:ph type="body" sz="quarter" idx="11"/>
          </p:nvPr>
        </p:nvSpPr>
        <p:spPr>
          <a:xfrm>
            <a:off x="617879" y="1721284"/>
            <a:ext cx="10761321" cy="3957027"/>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3301249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32DAB30-C8B1-1B45-B697-DA21B84F8CD1}"/>
              </a:ext>
            </a:extLst>
          </p:cNvPr>
          <p:cNvSpPr>
            <a:spLocks noGrp="1"/>
          </p:cNvSpPr>
          <p:nvPr>
            <p:ph type="title"/>
          </p:nvPr>
        </p:nvSpPr>
        <p:spPr>
          <a:xfrm>
            <a:off x="611696" y="615497"/>
            <a:ext cx="10383682"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10" name="Text Placeholder 4">
            <a:extLst>
              <a:ext uri="{FF2B5EF4-FFF2-40B4-BE49-F238E27FC236}">
                <a16:creationId xmlns:a16="http://schemas.microsoft.com/office/drawing/2014/main" id="{BE976992-187F-7A40-8E0C-A37D77A4A375}"/>
              </a:ext>
            </a:extLst>
          </p:cNvPr>
          <p:cNvSpPr>
            <a:spLocks noGrp="1"/>
          </p:cNvSpPr>
          <p:nvPr>
            <p:ph type="body" sz="quarter" idx="11"/>
          </p:nvPr>
        </p:nvSpPr>
        <p:spPr>
          <a:xfrm>
            <a:off x="624820" y="1721285"/>
            <a:ext cx="4850287" cy="402476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11" name="Text Placeholder 4">
            <a:extLst>
              <a:ext uri="{FF2B5EF4-FFF2-40B4-BE49-F238E27FC236}">
                <a16:creationId xmlns:a16="http://schemas.microsoft.com/office/drawing/2014/main" id="{E555C9D8-E627-C049-B695-C54FEB7432BF}"/>
              </a:ext>
            </a:extLst>
          </p:cNvPr>
          <p:cNvSpPr>
            <a:spLocks noGrp="1"/>
          </p:cNvSpPr>
          <p:nvPr>
            <p:ph type="body" sz="quarter" idx="12"/>
          </p:nvPr>
        </p:nvSpPr>
        <p:spPr>
          <a:xfrm>
            <a:off x="5577820" y="1721285"/>
            <a:ext cx="5417558" cy="4024760"/>
          </a:xfrm>
        </p:spPr>
        <p:txBody>
          <a:bodyPr>
            <a:normAutofit/>
          </a:bodyPr>
          <a:lstStyle>
            <a:lvl1pPr>
              <a:lnSpc>
                <a:spcPct val="100000"/>
              </a:lnSpc>
              <a:defRPr sz="2400">
                <a:solidFill>
                  <a:schemeClr val="tx1"/>
                </a:solidFill>
              </a:defRPr>
            </a:lvl1pPr>
            <a:lvl2pPr>
              <a:lnSpc>
                <a:spcPct val="100000"/>
              </a:lnSpc>
              <a:defRPr sz="2000">
                <a:solidFill>
                  <a:schemeClr val="tx1"/>
                </a:solidFill>
              </a:defRPr>
            </a:lvl2pPr>
            <a:lvl3pPr>
              <a:lnSpc>
                <a:spcPct val="100000"/>
              </a:lnSpc>
              <a:defRPr sz="1800">
                <a:solidFill>
                  <a:schemeClr val="tx1"/>
                </a:solidFill>
              </a:defRPr>
            </a:lvl3pPr>
            <a:lvl4pPr>
              <a:lnSpc>
                <a:spcPct val="100000"/>
              </a:lnSpc>
              <a:defRPr sz="1600">
                <a:solidFill>
                  <a:schemeClr val="tx1"/>
                </a:solidFill>
              </a:defRPr>
            </a:lvl4pPr>
            <a:lvl5pPr>
              <a:lnSpc>
                <a:spcPct val="100000"/>
              </a:lnSpc>
              <a:defRPr sz="16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3769712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8968230-B079-BD43-9168-14687771DCFF}"/>
              </a:ext>
            </a:extLst>
          </p:cNvPr>
          <p:cNvSpPr>
            <a:spLocks noGrp="1"/>
          </p:cNvSpPr>
          <p:nvPr>
            <p:ph type="body" sz="quarter" idx="11"/>
          </p:nvPr>
        </p:nvSpPr>
        <p:spPr>
          <a:xfrm>
            <a:off x="6510700" y="5153077"/>
            <a:ext cx="3620044" cy="465138"/>
          </a:xfrm>
        </p:spPr>
        <p:txBody>
          <a:bodyPr anchor="ctr">
            <a:noAutofit/>
          </a:bodyPr>
          <a:lstStyle>
            <a:lvl1pPr marL="0" indent="0" algn="r">
              <a:buNone/>
              <a:defRPr sz="1800">
                <a:solidFill>
                  <a:schemeClr val="accent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
        <p:nvSpPr>
          <p:cNvPr id="3" name="Title 1">
            <a:extLst>
              <a:ext uri="{FF2B5EF4-FFF2-40B4-BE49-F238E27FC236}">
                <a16:creationId xmlns:a16="http://schemas.microsoft.com/office/drawing/2014/main" id="{51895F0A-4DF6-2C2D-B450-BADDDFFD1B6D}"/>
              </a:ext>
            </a:extLst>
          </p:cNvPr>
          <p:cNvSpPr txBox="1">
            <a:spLocks/>
          </p:cNvSpPr>
          <p:nvPr userDrawn="1"/>
        </p:nvSpPr>
        <p:spPr>
          <a:xfrm>
            <a:off x="838937" y="1716390"/>
            <a:ext cx="9306129" cy="3448155"/>
          </a:xfrm>
          <a:prstGeom prst="rect">
            <a:avLst/>
          </a:prstGeom>
        </p:spPr>
        <p:txBody>
          <a:bodyPr vert="horz" lIns="91440" tIns="45720" rIns="91440" bIns="45720" rtlCol="0" anchor="ctr">
            <a:normAutofit/>
          </a:bodyPr>
          <a:lstStyle>
            <a:lvl1pPr algn="l" defTabSz="914400" rtl="0" eaLnBrk="1" latinLnBrk="0" hangingPunct="1">
              <a:lnSpc>
                <a:spcPts val="3600"/>
              </a:lnSpc>
              <a:spcBef>
                <a:spcPct val="0"/>
              </a:spcBef>
              <a:buNone/>
              <a:defRPr sz="3600" b="1" i="0" kern="1200">
                <a:solidFill>
                  <a:schemeClr val="tx1"/>
                </a:solidFill>
                <a:latin typeface="+mn-lt"/>
                <a:ea typeface="+mj-ea"/>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1636334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6E13F333-60B6-C1D5-B657-D4DAB21BA766}"/>
              </a:ext>
            </a:extLst>
          </p:cNvPr>
          <p:cNvSpPr>
            <a:spLocks noGrp="1"/>
          </p:cNvSpPr>
          <p:nvPr>
            <p:ph type="pic" sz="quarter" idx="11"/>
          </p:nvPr>
        </p:nvSpPr>
        <p:spPr>
          <a:xfrm>
            <a:off x="8150578" y="0"/>
            <a:ext cx="4041422" cy="6858000"/>
          </a:xfrm>
        </p:spPr>
        <p:txBody>
          <a:bodyPr/>
          <a:lstStyle/>
          <a:p>
            <a:endParaRPr lang="en-FI"/>
          </a:p>
        </p:txBody>
      </p:sp>
      <p:sp>
        <p:nvSpPr>
          <p:cNvPr id="4" name="Title 1">
            <a:extLst>
              <a:ext uri="{FF2B5EF4-FFF2-40B4-BE49-F238E27FC236}">
                <a16:creationId xmlns:a16="http://schemas.microsoft.com/office/drawing/2014/main" id="{D6B27C86-A297-15B6-F826-F48D80639F36}"/>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42094201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588000" y="0"/>
            <a:ext cx="6604000" cy="6858000"/>
          </a:xfrm>
        </p:spPr>
        <p:txBody>
          <a:bodyPr/>
          <a:lstStyle/>
          <a:p>
            <a:endParaRPr lang="en-FI"/>
          </a:p>
        </p:txBody>
      </p:sp>
      <p:sp>
        <p:nvSpPr>
          <p:cNvPr id="3" name="Title 1">
            <a:extLst>
              <a:ext uri="{FF2B5EF4-FFF2-40B4-BE49-F238E27FC236}">
                <a16:creationId xmlns:a16="http://schemas.microsoft.com/office/drawing/2014/main" id="{9129CCD3-0D09-86A2-2ABA-72FAC3BAC749}"/>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29886174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6316697" y="4578172"/>
            <a:ext cx="5243124" cy="1156585"/>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457764" y="382209"/>
            <a:ext cx="5243125" cy="1186947"/>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2" name="Picture Placeholder 3">
            <a:extLst>
              <a:ext uri="{FF2B5EF4-FFF2-40B4-BE49-F238E27FC236}">
                <a16:creationId xmlns:a16="http://schemas.microsoft.com/office/drawing/2014/main" id="{0183A2A3-9AE4-97F9-3071-C8AD367B8633}"/>
              </a:ext>
            </a:extLst>
          </p:cNvPr>
          <p:cNvSpPr>
            <a:spLocks noGrp="1"/>
          </p:cNvSpPr>
          <p:nvPr>
            <p:ph type="pic" sz="quarter" idx="15"/>
          </p:nvPr>
        </p:nvSpPr>
        <p:spPr>
          <a:xfrm>
            <a:off x="457764" y="1682045"/>
            <a:ext cx="5243125" cy="4052712"/>
          </a:xfrm>
        </p:spPr>
        <p:txBody>
          <a:bodyPr/>
          <a:lstStyle/>
          <a:p>
            <a:endParaRPr lang="en-FI"/>
          </a:p>
        </p:txBody>
      </p:sp>
      <p:sp>
        <p:nvSpPr>
          <p:cNvPr id="3" name="Picture Placeholder 3">
            <a:extLst>
              <a:ext uri="{FF2B5EF4-FFF2-40B4-BE49-F238E27FC236}">
                <a16:creationId xmlns:a16="http://schemas.microsoft.com/office/drawing/2014/main" id="{AB82CCDE-3D7C-EE7F-08C5-A92D4D8B7472}"/>
              </a:ext>
            </a:extLst>
          </p:cNvPr>
          <p:cNvSpPr>
            <a:spLocks noGrp="1"/>
          </p:cNvSpPr>
          <p:nvPr>
            <p:ph type="pic" sz="quarter" idx="16"/>
          </p:nvPr>
        </p:nvSpPr>
        <p:spPr>
          <a:xfrm>
            <a:off x="6316697" y="411844"/>
            <a:ext cx="5243125" cy="4052712"/>
          </a:xfrm>
        </p:spPr>
        <p:txBody>
          <a:bodyPr/>
          <a:lstStyle/>
          <a:p>
            <a:endParaRPr lang="en-FI"/>
          </a:p>
        </p:txBody>
      </p:sp>
    </p:spTree>
    <p:extLst>
      <p:ext uri="{BB962C8B-B14F-4D97-AF65-F5344CB8AC3E}">
        <p14:creationId xmlns:p14="http://schemas.microsoft.com/office/powerpoint/2010/main" val="40377062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833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68497B6-6285-404D-959F-E053A397BFF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78784" y="1831326"/>
            <a:ext cx="4236104" cy="2118052"/>
          </a:xfrm>
          <a:prstGeom prst="rect">
            <a:avLst/>
          </a:prstGeom>
        </p:spPr>
      </p:pic>
      <p:pic>
        <p:nvPicPr>
          <p:cNvPr id="5" name="Kuva 4">
            <a:extLst>
              <a:ext uri="{FF2B5EF4-FFF2-40B4-BE49-F238E27FC236}">
                <a16:creationId xmlns:a16="http://schemas.microsoft.com/office/drawing/2014/main" id="{E09A686E-CFFF-1FA5-4173-B00B76A37ED1}"/>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3" name="Title 1">
            <a:extLst>
              <a:ext uri="{FF2B5EF4-FFF2-40B4-BE49-F238E27FC236}">
                <a16:creationId xmlns:a16="http://schemas.microsoft.com/office/drawing/2014/main" id="{C58BB005-A5BE-A920-1396-0DAD939F6AFB}"/>
              </a:ext>
            </a:extLst>
          </p:cNvPr>
          <p:cNvSpPr>
            <a:spLocks noGrp="1"/>
          </p:cNvSpPr>
          <p:nvPr>
            <p:ph type="ctrTitle" hasCustomPrompt="1"/>
          </p:nvPr>
        </p:nvSpPr>
        <p:spPr>
          <a:xfrm>
            <a:off x="722465" y="3949378"/>
            <a:ext cx="6926240" cy="1772299"/>
          </a:xfrm>
          <a:prstGeom prst="rect">
            <a:avLst/>
          </a:prstGeom>
        </p:spPr>
        <p:txBody>
          <a:bodyPr anchor="t" anchorCtr="0">
            <a:normAutofit/>
          </a:bodyPr>
          <a:lstStyle>
            <a:lvl1pPr algn="l">
              <a:defRPr sz="3600" b="1" i="0" baseline="0">
                <a:solidFill>
                  <a:schemeClr val="bg1"/>
                </a:solidFill>
                <a:latin typeface="+mn-lt"/>
              </a:defRPr>
            </a:lvl1pPr>
          </a:lstStyle>
          <a:p>
            <a:r>
              <a:rPr lang="en-GB"/>
              <a:t>Click to edit Master title style</a:t>
            </a:r>
            <a:endParaRPr lang="en-FI"/>
          </a:p>
        </p:txBody>
      </p:sp>
    </p:spTree>
    <p:extLst>
      <p:ext uri="{BB962C8B-B14F-4D97-AF65-F5344CB8AC3E}">
        <p14:creationId xmlns:p14="http://schemas.microsoft.com/office/powerpoint/2010/main" val="20279176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083535"/>
        </a:solid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EBEB472F-B507-66C8-CEB1-010B0D199869}"/>
              </a:ext>
            </a:extLst>
          </p:cNvPr>
          <p:cNvPicPr>
            <a:picLocks noChangeAspect="1"/>
          </p:cNvPicPr>
          <p:nvPr userDrawn="1"/>
        </p:nvPicPr>
        <p:blipFill>
          <a:blip r:embed="rId2"/>
          <a:srcRect/>
          <a:stretch/>
        </p:blipFill>
        <p:spPr>
          <a:xfrm>
            <a:off x="139484" y="5746755"/>
            <a:ext cx="2022594" cy="1011297"/>
          </a:xfrm>
          <a:prstGeom prst="rect">
            <a:avLst/>
          </a:prstGeom>
        </p:spPr>
      </p:pic>
    </p:spTree>
    <p:extLst>
      <p:ext uri="{BB962C8B-B14F-4D97-AF65-F5344CB8AC3E}">
        <p14:creationId xmlns:p14="http://schemas.microsoft.com/office/powerpoint/2010/main" val="14232243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_2">
    <p:bg>
      <p:bgPr>
        <a:solidFill>
          <a:srgbClr val="EDEDED"/>
        </a:solidFill>
        <a:effectLst/>
      </p:bgPr>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A8DCA7B-E0F4-E182-B0D2-01802F2F3665}"/>
              </a:ext>
            </a:extLst>
          </p:cNvPr>
          <p:cNvPicPr>
            <a:picLocks noChangeAspect="1"/>
          </p:cNvPicPr>
          <p:nvPr userDrawn="1"/>
        </p:nvPicPr>
        <p:blipFill>
          <a:blip r:embed="rId2"/>
          <a:srcRect/>
          <a:stretch/>
        </p:blipFill>
        <p:spPr>
          <a:xfrm>
            <a:off x="139484" y="5746755"/>
            <a:ext cx="2022594" cy="1011297"/>
          </a:xfrm>
          <a:prstGeom prst="rect">
            <a:avLst/>
          </a:prstGeom>
        </p:spPr>
      </p:pic>
    </p:spTree>
    <p:extLst>
      <p:ext uri="{BB962C8B-B14F-4D97-AF65-F5344CB8AC3E}">
        <p14:creationId xmlns:p14="http://schemas.microsoft.com/office/powerpoint/2010/main" val="37273297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83535"/>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68497B6-6285-404D-959F-E053A397BFF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78784" y="1831326"/>
            <a:ext cx="3177290" cy="1588645"/>
          </a:xfrm>
          <a:prstGeom prst="rect">
            <a:avLst/>
          </a:prstGeom>
        </p:spPr>
      </p:pic>
      <p:pic>
        <p:nvPicPr>
          <p:cNvPr id="5" name="Kuva 4">
            <a:extLst>
              <a:ext uri="{FF2B5EF4-FFF2-40B4-BE49-F238E27FC236}">
                <a16:creationId xmlns:a16="http://schemas.microsoft.com/office/drawing/2014/main" id="{E09A686E-CFFF-1FA5-4173-B00B76A37ED1}"/>
              </a:ext>
            </a:extLst>
          </p:cNvPr>
          <p:cNvPicPr>
            <a:picLocks noChangeAspect="1"/>
          </p:cNvPicPr>
          <p:nvPr userDrawn="1"/>
        </p:nvPicPr>
        <p:blipFill>
          <a:blip r:embed="rId4"/>
          <a:stretch>
            <a:fillRect/>
          </a:stretch>
        </p:blipFill>
        <p:spPr>
          <a:xfrm>
            <a:off x="-119268" y="6095172"/>
            <a:ext cx="12446406" cy="648249"/>
          </a:xfrm>
          <a:prstGeom prst="rect">
            <a:avLst/>
          </a:prstGeom>
        </p:spPr>
      </p:pic>
      <p:sp>
        <p:nvSpPr>
          <p:cNvPr id="4" name="Tekstiruutu 3">
            <a:extLst>
              <a:ext uri="{FF2B5EF4-FFF2-40B4-BE49-F238E27FC236}">
                <a16:creationId xmlns:a16="http://schemas.microsoft.com/office/drawing/2014/main" id="{BB852DA4-EA1F-9A08-0DB2-3A1529A5B3E7}"/>
              </a:ext>
            </a:extLst>
          </p:cNvPr>
          <p:cNvSpPr txBox="1"/>
          <p:nvPr userDrawn="1"/>
        </p:nvSpPr>
        <p:spPr>
          <a:xfrm>
            <a:off x="627744" y="3534086"/>
            <a:ext cx="5021705" cy="646331"/>
          </a:xfrm>
          <a:prstGeom prst="rect">
            <a:avLst/>
          </a:prstGeom>
          <a:noFill/>
        </p:spPr>
        <p:txBody>
          <a:bodyPr wrap="square" rtlCol="0">
            <a:spAutoFit/>
          </a:bodyPr>
          <a:lstStyle/>
          <a:p>
            <a:r>
              <a:rPr lang="fi-FI" sz="3600" b="1">
                <a:solidFill>
                  <a:schemeClr val="bg1"/>
                </a:solidFill>
              </a:rPr>
              <a:t>Kiitos</a:t>
            </a:r>
          </a:p>
        </p:txBody>
      </p:sp>
      <p:sp>
        <p:nvSpPr>
          <p:cNvPr id="10" name="Subtitle 2">
            <a:extLst>
              <a:ext uri="{FF2B5EF4-FFF2-40B4-BE49-F238E27FC236}">
                <a16:creationId xmlns:a16="http://schemas.microsoft.com/office/drawing/2014/main" id="{BEB10AC9-1789-081F-5835-D9364A036166}"/>
              </a:ext>
            </a:extLst>
          </p:cNvPr>
          <p:cNvSpPr>
            <a:spLocks noGrp="1"/>
          </p:cNvSpPr>
          <p:nvPr>
            <p:ph type="subTitle" idx="1"/>
          </p:nvPr>
        </p:nvSpPr>
        <p:spPr>
          <a:xfrm>
            <a:off x="627744" y="4267075"/>
            <a:ext cx="9721185" cy="1405082"/>
          </a:xfrm>
          <a:prstGeom prst="rect">
            <a:avLst/>
          </a:prstGeom>
        </p:spPr>
        <p:txBody>
          <a:bodyPr/>
          <a:lstStyle>
            <a:lvl1pPr marL="0" indent="0" algn="l">
              <a:buNone/>
              <a:defRPr sz="2400" b="0" i="0" baseline="0">
                <a:solidFill>
                  <a:schemeClr val="bg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Tree>
    <p:extLst>
      <p:ext uri="{BB962C8B-B14F-4D97-AF65-F5344CB8AC3E}">
        <p14:creationId xmlns:p14="http://schemas.microsoft.com/office/powerpoint/2010/main" val="360804190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83535"/>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
        <p:nvSpPr>
          <p:cNvPr id="4" name="Tekstiruutu 3">
            <a:extLst>
              <a:ext uri="{FF2B5EF4-FFF2-40B4-BE49-F238E27FC236}">
                <a16:creationId xmlns:a16="http://schemas.microsoft.com/office/drawing/2014/main" id="{7EA15334-9BCC-16CB-4F6D-366B377D7993}"/>
              </a:ext>
            </a:extLst>
          </p:cNvPr>
          <p:cNvSpPr txBox="1"/>
          <p:nvPr userDrawn="1"/>
        </p:nvSpPr>
        <p:spPr>
          <a:xfrm>
            <a:off x="3200818" y="3009259"/>
            <a:ext cx="7384649" cy="1964512"/>
          </a:xfrm>
          <a:prstGeom prst="rect">
            <a:avLst/>
          </a:prstGeom>
          <a:noFill/>
        </p:spPr>
        <p:txBody>
          <a:bodyPr wrap="square" rtlCol="0">
            <a:spAutoFit/>
          </a:bodyPr>
          <a:lstStyle/>
          <a:p>
            <a:pPr>
              <a:lnSpc>
                <a:spcPct val="150000"/>
              </a:lnSpc>
            </a:pPr>
            <a:r>
              <a:rPr lang="fi-FI" sz="2800" baseline="0">
                <a:solidFill>
                  <a:schemeClr val="bg1"/>
                </a:solidFill>
              </a:rPr>
              <a:t>Tekstaa </a:t>
            </a:r>
            <a:r>
              <a:rPr lang="fi-FI" sz="2800" b="1" baseline="0">
                <a:solidFill>
                  <a:schemeClr val="accent1"/>
                </a:solidFill>
              </a:rPr>
              <a:t>MIELI</a:t>
            </a:r>
            <a:r>
              <a:rPr lang="fi-FI" sz="2800" baseline="0">
                <a:solidFill>
                  <a:schemeClr val="bg1"/>
                </a:solidFill>
              </a:rPr>
              <a:t> numeroon </a:t>
            </a:r>
            <a:r>
              <a:rPr lang="fi-FI" sz="2800" b="1" baseline="0">
                <a:solidFill>
                  <a:schemeClr val="accent1"/>
                </a:solidFill>
              </a:rPr>
              <a:t>16499</a:t>
            </a:r>
            <a:r>
              <a:rPr lang="fi-FI" sz="2800" baseline="0">
                <a:solidFill>
                  <a:schemeClr val="bg1"/>
                </a:solidFill>
              </a:rPr>
              <a:t> (10€)</a:t>
            </a:r>
          </a:p>
          <a:p>
            <a:pPr>
              <a:lnSpc>
                <a:spcPct val="150000"/>
              </a:lnSpc>
            </a:pPr>
            <a:r>
              <a:rPr lang="fi-FI" sz="2800" b="0" baseline="0">
                <a:solidFill>
                  <a:schemeClr val="bg1"/>
                </a:solidFill>
              </a:rPr>
              <a:t>Lahjoita </a:t>
            </a:r>
            <a:r>
              <a:rPr lang="fi-FI" sz="2800" b="1" baseline="0" err="1">
                <a:solidFill>
                  <a:schemeClr val="accent1"/>
                </a:solidFill>
              </a:rPr>
              <a:t>MobilePaylla</a:t>
            </a:r>
            <a:r>
              <a:rPr lang="fi-FI" sz="2800" baseline="0">
                <a:solidFill>
                  <a:schemeClr val="bg1"/>
                </a:solidFill>
              </a:rPr>
              <a:t> numeroon </a:t>
            </a:r>
            <a:r>
              <a:rPr lang="fi-FI" sz="2800" b="1" baseline="0">
                <a:solidFill>
                  <a:schemeClr val="accent1"/>
                </a:solidFill>
              </a:rPr>
              <a:t>50705</a:t>
            </a:r>
          </a:p>
          <a:p>
            <a:pPr>
              <a:lnSpc>
                <a:spcPct val="150000"/>
              </a:lnSpc>
            </a:pPr>
            <a:r>
              <a:rPr lang="fi-FI" sz="2800" b="0" baseline="0">
                <a:solidFill>
                  <a:schemeClr val="bg1"/>
                </a:solidFill>
              </a:rPr>
              <a:t>Lahjoita </a:t>
            </a:r>
            <a:r>
              <a:rPr lang="fi-FI" sz="2800" b="1" baseline="0">
                <a:solidFill>
                  <a:schemeClr val="accent1"/>
                </a:solidFill>
              </a:rPr>
              <a:t>netissä</a:t>
            </a:r>
            <a:r>
              <a:rPr lang="fi-FI" sz="2800" baseline="0">
                <a:solidFill>
                  <a:schemeClr val="bg1"/>
                </a:solidFill>
              </a:rPr>
              <a:t> osoitteessa </a:t>
            </a:r>
            <a:r>
              <a:rPr lang="fi-FI" sz="2800" b="1" i="0" baseline="0">
                <a:solidFill>
                  <a:schemeClr val="accent1"/>
                </a:solidFill>
              </a:rPr>
              <a:t>mielilahjoitus.fi</a:t>
            </a:r>
          </a:p>
        </p:txBody>
      </p:sp>
      <p:pic>
        <p:nvPicPr>
          <p:cNvPr id="5" name="Kuva 4" descr="Kuva, joka sisältää kohteen sydän, luovuus&#10;&#10;Kuvaus luotu automaattisesti">
            <a:extLst>
              <a:ext uri="{FF2B5EF4-FFF2-40B4-BE49-F238E27FC236}">
                <a16:creationId xmlns:a16="http://schemas.microsoft.com/office/drawing/2014/main" id="{D8B2AF9F-7E63-0795-2363-DAEBEB0EA602}"/>
              </a:ext>
            </a:extLst>
          </p:cNvPr>
          <p:cNvPicPr>
            <a:picLocks noChangeAspect="1"/>
          </p:cNvPicPr>
          <p:nvPr userDrawn="1"/>
        </p:nvPicPr>
        <p:blipFill>
          <a:blip r:embed="rId6"/>
          <a:stretch>
            <a:fillRect/>
          </a:stretch>
        </p:blipFill>
        <p:spPr>
          <a:xfrm>
            <a:off x="2739944" y="3246578"/>
            <a:ext cx="394528" cy="395192"/>
          </a:xfrm>
          <a:prstGeom prst="rect">
            <a:avLst/>
          </a:prstGeom>
        </p:spPr>
      </p:pic>
      <p:pic>
        <p:nvPicPr>
          <p:cNvPr id="8" name="Kuva 7" descr="Kuva, joka sisältää kohteen sydän, luovuus&#10;&#10;Kuvaus luotu automaattisesti">
            <a:extLst>
              <a:ext uri="{FF2B5EF4-FFF2-40B4-BE49-F238E27FC236}">
                <a16:creationId xmlns:a16="http://schemas.microsoft.com/office/drawing/2014/main" id="{EAF87FD8-4963-87BF-1F48-B15E5B77123A}"/>
              </a:ext>
            </a:extLst>
          </p:cNvPr>
          <p:cNvPicPr>
            <a:picLocks noChangeAspect="1"/>
          </p:cNvPicPr>
          <p:nvPr userDrawn="1"/>
        </p:nvPicPr>
        <p:blipFill>
          <a:blip r:embed="rId6"/>
          <a:stretch>
            <a:fillRect/>
          </a:stretch>
        </p:blipFill>
        <p:spPr>
          <a:xfrm>
            <a:off x="2739944" y="3880461"/>
            <a:ext cx="394528" cy="395192"/>
          </a:xfrm>
          <a:prstGeom prst="rect">
            <a:avLst/>
          </a:prstGeom>
        </p:spPr>
      </p:pic>
      <p:pic>
        <p:nvPicPr>
          <p:cNvPr id="9" name="Kuva 8" descr="Kuva, joka sisältää kohteen sydän, luovuus&#10;&#10;Kuvaus luotu automaattisesti">
            <a:extLst>
              <a:ext uri="{FF2B5EF4-FFF2-40B4-BE49-F238E27FC236}">
                <a16:creationId xmlns:a16="http://schemas.microsoft.com/office/drawing/2014/main" id="{6056345D-3A79-21DC-5541-487A8D527C8E}"/>
              </a:ext>
            </a:extLst>
          </p:cNvPr>
          <p:cNvPicPr>
            <a:picLocks noChangeAspect="1"/>
          </p:cNvPicPr>
          <p:nvPr userDrawn="1"/>
        </p:nvPicPr>
        <p:blipFill>
          <a:blip r:embed="rId6"/>
          <a:stretch>
            <a:fillRect/>
          </a:stretch>
        </p:blipFill>
        <p:spPr>
          <a:xfrm>
            <a:off x="2739944" y="4513127"/>
            <a:ext cx="394528" cy="395192"/>
          </a:xfrm>
          <a:prstGeom prst="rect">
            <a:avLst/>
          </a:prstGeom>
        </p:spPr>
      </p:pic>
      <p:sp>
        <p:nvSpPr>
          <p:cNvPr id="11" name="Tekstiruutu 10">
            <a:extLst>
              <a:ext uri="{FF2B5EF4-FFF2-40B4-BE49-F238E27FC236}">
                <a16:creationId xmlns:a16="http://schemas.microsoft.com/office/drawing/2014/main" id="{069FFFF0-AB37-FF0C-AB6A-6FFCF12B1AFD}"/>
              </a:ext>
            </a:extLst>
          </p:cNvPr>
          <p:cNvSpPr txBox="1"/>
          <p:nvPr userDrawn="1"/>
        </p:nvSpPr>
        <p:spPr>
          <a:xfrm>
            <a:off x="7935" y="1464335"/>
            <a:ext cx="12192000" cy="1200329"/>
          </a:xfrm>
          <a:prstGeom prst="rect">
            <a:avLst/>
          </a:prstGeom>
          <a:noFill/>
        </p:spPr>
        <p:txBody>
          <a:bodyPr wrap="square">
            <a:spAutoFit/>
          </a:bodyPr>
          <a:lstStyle/>
          <a:p>
            <a:pPr algn="ctr"/>
            <a:r>
              <a:rPr lang="en-GB" sz="3600" b="1" err="1">
                <a:solidFill>
                  <a:schemeClr val="bg1"/>
                </a:solidFill>
              </a:rPr>
              <a:t>Jokainen</a:t>
            </a:r>
            <a:r>
              <a:rPr lang="en-GB" sz="3600" b="1">
                <a:solidFill>
                  <a:schemeClr val="bg1"/>
                </a:solidFill>
              </a:rPr>
              <a:t> </a:t>
            </a:r>
            <a:r>
              <a:rPr lang="en-GB" sz="3600" b="1" err="1">
                <a:solidFill>
                  <a:schemeClr val="bg1"/>
                </a:solidFill>
              </a:rPr>
              <a:t>mieli</a:t>
            </a:r>
            <a:r>
              <a:rPr lang="en-GB" sz="3600" b="1">
                <a:solidFill>
                  <a:schemeClr val="bg1"/>
                </a:solidFill>
              </a:rPr>
              <a:t> on </a:t>
            </a:r>
            <a:r>
              <a:rPr lang="en-GB" sz="3600" b="1" err="1">
                <a:solidFill>
                  <a:schemeClr val="bg1"/>
                </a:solidFill>
              </a:rPr>
              <a:t>tärkeä</a:t>
            </a:r>
            <a:r>
              <a:rPr lang="en-GB" sz="3600" b="1">
                <a:solidFill>
                  <a:schemeClr val="bg1"/>
                </a:solidFill>
              </a:rPr>
              <a:t>. </a:t>
            </a:r>
            <a:br>
              <a:rPr lang="en-GB" sz="3600" b="1">
                <a:solidFill>
                  <a:schemeClr val="bg1"/>
                </a:solidFill>
              </a:rPr>
            </a:br>
            <a:r>
              <a:rPr lang="en-GB" sz="3600" b="1" err="1">
                <a:solidFill>
                  <a:schemeClr val="bg1"/>
                </a:solidFill>
              </a:rPr>
              <a:t>Jokainen</a:t>
            </a:r>
            <a:r>
              <a:rPr lang="en-GB" sz="3600" b="1">
                <a:solidFill>
                  <a:schemeClr val="bg1"/>
                </a:solidFill>
              </a:rPr>
              <a:t> </a:t>
            </a:r>
            <a:r>
              <a:rPr lang="en-GB" sz="3600" b="1" err="1">
                <a:solidFill>
                  <a:schemeClr val="bg1"/>
                </a:solidFill>
              </a:rPr>
              <a:t>lahjoitus</a:t>
            </a:r>
            <a:r>
              <a:rPr lang="en-GB" sz="3600" b="1">
                <a:solidFill>
                  <a:schemeClr val="bg1"/>
                </a:solidFill>
              </a:rPr>
              <a:t> on </a:t>
            </a:r>
            <a:r>
              <a:rPr lang="en-GB" sz="3600" b="1" err="1">
                <a:solidFill>
                  <a:schemeClr val="bg1"/>
                </a:solidFill>
              </a:rPr>
              <a:t>tärkeä</a:t>
            </a:r>
            <a:r>
              <a:rPr lang="en-GB" sz="3600" b="1">
                <a:solidFill>
                  <a:schemeClr val="bg1"/>
                </a:solidFill>
              </a:rPr>
              <a:t>. </a:t>
            </a:r>
            <a:r>
              <a:rPr lang="en-GB" sz="3600" b="1" err="1">
                <a:solidFill>
                  <a:schemeClr val="accent1"/>
                </a:solidFill>
              </a:rPr>
              <a:t>Auta</a:t>
            </a:r>
            <a:r>
              <a:rPr lang="en-GB" sz="3600" b="1">
                <a:solidFill>
                  <a:schemeClr val="accent1"/>
                </a:solidFill>
              </a:rPr>
              <a:t> </a:t>
            </a:r>
            <a:r>
              <a:rPr lang="en-GB" sz="3600" b="1" err="1">
                <a:solidFill>
                  <a:schemeClr val="accent1"/>
                </a:solidFill>
              </a:rPr>
              <a:t>nyt</a:t>
            </a:r>
            <a:r>
              <a:rPr lang="en-GB" sz="3600" b="1">
                <a:solidFill>
                  <a:schemeClr val="accent1"/>
                </a:solidFill>
              </a:rPr>
              <a:t>.</a:t>
            </a:r>
          </a:p>
        </p:txBody>
      </p:sp>
    </p:spTree>
    <p:extLst>
      <p:ext uri="{BB962C8B-B14F-4D97-AF65-F5344CB8AC3E}">
        <p14:creationId xmlns:p14="http://schemas.microsoft.com/office/powerpoint/2010/main" val="118659577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083535"/>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
        <p:nvSpPr>
          <p:cNvPr id="4" name="Tekstiruutu 3">
            <a:extLst>
              <a:ext uri="{FF2B5EF4-FFF2-40B4-BE49-F238E27FC236}">
                <a16:creationId xmlns:a16="http://schemas.microsoft.com/office/drawing/2014/main" id="{7EA15334-9BCC-16CB-4F6D-366B377D7993}"/>
              </a:ext>
            </a:extLst>
          </p:cNvPr>
          <p:cNvSpPr txBox="1"/>
          <p:nvPr userDrawn="1"/>
        </p:nvSpPr>
        <p:spPr>
          <a:xfrm>
            <a:off x="3200063" y="2988480"/>
            <a:ext cx="7384649" cy="1964512"/>
          </a:xfrm>
          <a:prstGeom prst="rect">
            <a:avLst/>
          </a:prstGeom>
          <a:noFill/>
        </p:spPr>
        <p:txBody>
          <a:bodyPr wrap="square" rtlCol="0">
            <a:spAutoFit/>
          </a:bodyPr>
          <a:lstStyle/>
          <a:p>
            <a:pPr>
              <a:lnSpc>
                <a:spcPct val="150000"/>
              </a:lnSpc>
            </a:pPr>
            <a:r>
              <a:rPr lang="fi-FI" sz="2800" baseline="0">
                <a:solidFill>
                  <a:schemeClr val="bg1"/>
                </a:solidFill>
              </a:rPr>
              <a:t>Tekstaa </a:t>
            </a:r>
            <a:r>
              <a:rPr lang="fi-FI" sz="2800" b="1" baseline="0">
                <a:solidFill>
                  <a:schemeClr val="accent1"/>
                </a:solidFill>
              </a:rPr>
              <a:t>MIELI</a:t>
            </a:r>
            <a:r>
              <a:rPr lang="fi-FI" sz="2800" baseline="0">
                <a:solidFill>
                  <a:schemeClr val="bg1"/>
                </a:solidFill>
              </a:rPr>
              <a:t> numeroon </a:t>
            </a:r>
            <a:r>
              <a:rPr lang="fi-FI" sz="2800" b="1" baseline="0">
                <a:solidFill>
                  <a:schemeClr val="accent1"/>
                </a:solidFill>
              </a:rPr>
              <a:t>16499</a:t>
            </a:r>
            <a:r>
              <a:rPr lang="fi-FI" sz="2800" baseline="0">
                <a:solidFill>
                  <a:schemeClr val="bg1"/>
                </a:solidFill>
              </a:rPr>
              <a:t> (10€)</a:t>
            </a:r>
          </a:p>
          <a:p>
            <a:pPr>
              <a:lnSpc>
                <a:spcPct val="150000"/>
              </a:lnSpc>
            </a:pPr>
            <a:r>
              <a:rPr lang="fi-FI" sz="2800" b="0" baseline="0">
                <a:solidFill>
                  <a:schemeClr val="bg1"/>
                </a:solidFill>
              </a:rPr>
              <a:t>Lahjoita </a:t>
            </a:r>
            <a:r>
              <a:rPr lang="fi-FI" sz="2800" b="1" baseline="0" err="1">
                <a:solidFill>
                  <a:schemeClr val="accent1"/>
                </a:solidFill>
              </a:rPr>
              <a:t>MobilePaylla</a:t>
            </a:r>
            <a:r>
              <a:rPr lang="fi-FI" sz="2800" baseline="0">
                <a:solidFill>
                  <a:schemeClr val="bg1"/>
                </a:solidFill>
              </a:rPr>
              <a:t> numeroon </a:t>
            </a:r>
            <a:r>
              <a:rPr lang="fi-FI" sz="2800" b="1" baseline="0">
                <a:solidFill>
                  <a:schemeClr val="accent1"/>
                </a:solidFill>
              </a:rPr>
              <a:t>60460</a:t>
            </a:r>
          </a:p>
          <a:p>
            <a:pPr>
              <a:lnSpc>
                <a:spcPct val="150000"/>
              </a:lnSpc>
            </a:pPr>
            <a:r>
              <a:rPr lang="fi-FI" sz="2800" b="0" baseline="0">
                <a:solidFill>
                  <a:schemeClr val="bg1"/>
                </a:solidFill>
              </a:rPr>
              <a:t>Lahjoita </a:t>
            </a:r>
            <a:r>
              <a:rPr lang="fi-FI" sz="2800" b="1" baseline="0">
                <a:solidFill>
                  <a:schemeClr val="accent1"/>
                </a:solidFill>
              </a:rPr>
              <a:t>netissä</a:t>
            </a:r>
            <a:r>
              <a:rPr lang="fi-FI" sz="2800" baseline="0">
                <a:solidFill>
                  <a:schemeClr val="bg1"/>
                </a:solidFill>
              </a:rPr>
              <a:t> osoitteessa </a:t>
            </a:r>
            <a:r>
              <a:rPr lang="fi-FI" sz="2800" b="1" i="0" baseline="0">
                <a:solidFill>
                  <a:schemeClr val="accent1"/>
                </a:solidFill>
              </a:rPr>
              <a:t>mielilahjoitus.fi</a:t>
            </a:r>
          </a:p>
        </p:txBody>
      </p:sp>
      <p:pic>
        <p:nvPicPr>
          <p:cNvPr id="5" name="Kuva 4" descr="Kuva, joka sisältää kohteen sydän, luovuus&#10;&#10;Kuvaus luotu automaattisesti">
            <a:extLst>
              <a:ext uri="{FF2B5EF4-FFF2-40B4-BE49-F238E27FC236}">
                <a16:creationId xmlns:a16="http://schemas.microsoft.com/office/drawing/2014/main" id="{D8B2AF9F-7E63-0795-2363-DAEBEB0EA602}"/>
              </a:ext>
            </a:extLst>
          </p:cNvPr>
          <p:cNvPicPr>
            <a:picLocks noChangeAspect="1"/>
          </p:cNvPicPr>
          <p:nvPr userDrawn="1"/>
        </p:nvPicPr>
        <p:blipFill>
          <a:blip r:embed="rId6"/>
          <a:stretch>
            <a:fillRect/>
          </a:stretch>
        </p:blipFill>
        <p:spPr>
          <a:xfrm>
            <a:off x="2739189" y="3215527"/>
            <a:ext cx="394528" cy="395192"/>
          </a:xfrm>
          <a:prstGeom prst="rect">
            <a:avLst/>
          </a:prstGeom>
        </p:spPr>
      </p:pic>
      <p:pic>
        <p:nvPicPr>
          <p:cNvPr id="8" name="Kuva 7" descr="Kuva, joka sisältää kohteen sydän, luovuus&#10;&#10;Kuvaus luotu automaattisesti">
            <a:extLst>
              <a:ext uri="{FF2B5EF4-FFF2-40B4-BE49-F238E27FC236}">
                <a16:creationId xmlns:a16="http://schemas.microsoft.com/office/drawing/2014/main" id="{EAF87FD8-4963-87BF-1F48-B15E5B77123A}"/>
              </a:ext>
            </a:extLst>
          </p:cNvPr>
          <p:cNvPicPr>
            <a:picLocks noChangeAspect="1"/>
          </p:cNvPicPr>
          <p:nvPr userDrawn="1"/>
        </p:nvPicPr>
        <p:blipFill>
          <a:blip r:embed="rId6"/>
          <a:stretch>
            <a:fillRect/>
          </a:stretch>
        </p:blipFill>
        <p:spPr>
          <a:xfrm>
            <a:off x="2739189" y="3873172"/>
            <a:ext cx="394528" cy="395192"/>
          </a:xfrm>
          <a:prstGeom prst="rect">
            <a:avLst/>
          </a:prstGeom>
        </p:spPr>
      </p:pic>
      <p:pic>
        <p:nvPicPr>
          <p:cNvPr id="9" name="Kuva 8" descr="Kuva, joka sisältää kohteen sydän, luovuus&#10;&#10;Kuvaus luotu automaattisesti">
            <a:extLst>
              <a:ext uri="{FF2B5EF4-FFF2-40B4-BE49-F238E27FC236}">
                <a16:creationId xmlns:a16="http://schemas.microsoft.com/office/drawing/2014/main" id="{6056345D-3A79-21DC-5541-487A8D527C8E}"/>
              </a:ext>
            </a:extLst>
          </p:cNvPr>
          <p:cNvPicPr>
            <a:picLocks noChangeAspect="1"/>
          </p:cNvPicPr>
          <p:nvPr userDrawn="1"/>
        </p:nvPicPr>
        <p:blipFill>
          <a:blip r:embed="rId6"/>
          <a:stretch>
            <a:fillRect/>
          </a:stretch>
        </p:blipFill>
        <p:spPr>
          <a:xfrm>
            <a:off x="2739189" y="4493805"/>
            <a:ext cx="394528" cy="395192"/>
          </a:xfrm>
          <a:prstGeom prst="rect">
            <a:avLst/>
          </a:prstGeom>
        </p:spPr>
      </p:pic>
      <p:sp>
        <p:nvSpPr>
          <p:cNvPr id="11" name="Tekstiruutu 10">
            <a:extLst>
              <a:ext uri="{FF2B5EF4-FFF2-40B4-BE49-F238E27FC236}">
                <a16:creationId xmlns:a16="http://schemas.microsoft.com/office/drawing/2014/main" id="{F2030D01-955C-442A-CB73-FFE8FA0A370E}"/>
              </a:ext>
            </a:extLst>
          </p:cNvPr>
          <p:cNvSpPr txBox="1"/>
          <p:nvPr userDrawn="1"/>
        </p:nvSpPr>
        <p:spPr>
          <a:xfrm>
            <a:off x="0" y="1483099"/>
            <a:ext cx="12192000" cy="1200329"/>
          </a:xfrm>
          <a:prstGeom prst="rect">
            <a:avLst/>
          </a:prstGeom>
          <a:noFill/>
        </p:spPr>
        <p:txBody>
          <a:bodyPr wrap="square">
            <a:spAutoFit/>
          </a:bodyPr>
          <a:lstStyle/>
          <a:p>
            <a:pPr algn="ctr"/>
            <a:r>
              <a:rPr lang="en-GB" sz="3600" b="1">
                <a:solidFill>
                  <a:schemeClr val="bg1"/>
                </a:solidFill>
              </a:rPr>
              <a:t>Tue </a:t>
            </a:r>
            <a:r>
              <a:rPr lang="en-GB" sz="3600" b="1" err="1">
                <a:solidFill>
                  <a:schemeClr val="bg1"/>
                </a:solidFill>
              </a:rPr>
              <a:t>lasten</a:t>
            </a:r>
            <a:r>
              <a:rPr lang="en-GB" sz="3600" b="1">
                <a:solidFill>
                  <a:schemeClr val="bg1"/>
                </a:solidFill>
              </a:rPr>
              <a:t> </a:t>
            </a:r>
            <a:r>
              <a:rPr lang="en-GB" sz="3600" b="1" err="1">
                <a:solidFill>
                  <a:schemeClr val="bg1"/>
                </a:solidFill>
              </a:rPr>
              <a:t>ja</a:t>
            </a:r>
            <a:r>
              <a:rPr lang="en-GB" sz="3600" b="1">
                <a:solidFill>
                  <a:schemeClr val="bg1"/>
                </a:solidFill>
              </a:rPr>
              <a:t> </a:t>
            </a:r>
            <a:r>
              <a:rPr lang="en-GB" sz="3600" b="1" err="1">
                <a:solidFill>
                  <a:schemeClr val="bg1"/>
                </a:solidFill>
              </a:rPr>
              <a:t>nuorten</a:t>
            </a:r>
            <a:r>
              <a:rPr lang="en-GB" sz="3600" b="1">
                <a:solidFill>
                  <a:schemeClr val="bg1"/>
                </a:solidFill>
              </a:rPr>
              <a:t> </a:t>
            </a:r>
            <a:r>
              <a:rPr lang="en-GB" sz="3600" b="1" err="1">
                <a:solidFill>
                  <a:schemeClr val="bg1"/>
                </a:solidFill>
              </a:rPr>
              <a:t>mielenterveyttä</a:t>
            </a:r>
            <a:r>
              <a:rPr lang="en-GB" sz="3600" b="1">
                <a:solidFill>
                  <a:schemeClr val="bg1"/>
                </a:solidFill>
              </a:rPr>
              <a:t>.</a:t>
            </a:r>
          </a:p>
          <a:p>
            <a:pPr algn="ctr"/>
            <a:r>
              <a:rPr lang="en-GB" sz="3600" b="1" err="1">
                <a:solidFill>
                  <a:schemeClr val="accent1"/>
                </a:solidFill>
              </a:rPr>
              <a:t>Auta</a:t>
            </a:r>
            <a:r>
              <a:rPr lang="en-GB" sz="3600" b="1">
                <a:solidFill>
                  <a:schemeClr val="accent1"/>
                </a:solidFill>
              </a:rPr>
              <a:t> </a:t>
            </a:r>
            <a:r>
              <a:rPr lang="en-GB" sz="3600" b="1" err="1">
                <a:solidFill>
                  <a:schemeClr val="accent1"/>
                </a:solidFill>
              </a:rPr>
              <a:t>nyt</a:t>
            </a:r>
            <a:r>
              <a:rPr lang="en-GB" sz="3600" b="1">
                <a:solidFill>
                  <a:schemeClr val="accent1"/>
                </a:solidFill>
              </a:rPr>
              <a:t>.</a:t>
            </a:r>
          </a:p>
        </p:txBody>
      </p:sp>
    </p:spTree>
    <p:extLst>
      <p:ext uri="{BB962C8B-B14F-4D97-AF65-F5344CB8AC3E}">
        <p14:creationId xmlns:p14="http://schemas.microsoft.com/office/powerpoint/2010/main" val="38407469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83535"/>
        </a:solidFill>
        <a:effectLst/>
      </p:bgPr>
    </p:bg>
    <p:spTree>
      <p:nvGrpSpPr>
        <p:cNvPr id="1" name=""/>
        <p:cNvGrpSpPr/>
        <p:nvPr/>
      </p:nvGrpSpPr>
      <p:grpSpPr>
        <a:xfrm>
          <a:off x="0" y="0"/>
          <a:ext cx="0" cy="0"/>
          <a:chOff x="0" y="0"/>
          <a:chExt cx="0" cy="0"/>
        </a:xfrm>
      </p:grpSpPr>
      <p:sp>
        <p:nvSpPr>
          <p:cNvPr id="13" name="Suorakulmio 12">
            <a:extLst>
              <a:ext uri="{FF2B5EF4-FFF2-40B4-BE49-F238E27FC236}">
                <a16:creationId xmlns:a16="http://schemas.microsoft.com/office/drawing/2014/main" id="{D4BAB29B-4CFB-6056-2A2C-6A794DB7832C}"/>
              </a:ext>
            </a:extLst>
          </p:cNvPr>
          <p:cNvSpPr/>
          <p:nvPr userDrawn="1"/>
        </p:nvSpPr>
        <p:spPr>
          <a:xfrm>
            <a:off x="5349193" y="3868072"/>
            <a:ext cx="1559455" cy="15654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
        <p:nvSpPr>
          <p:cNvPr id="11" name="Tekstiruutu 10">
            <a:extLst>
              <a:ext uri="{FF2B5EF4-FFF2-40B4-BE49-F238E27FC236}">
                <a16:creationId xmlns:a16="http://schemas.microsoft.com/office/drawing/2014/main" id="{069FFFF0-AB37-FF0C-AB6A-6FFCF12B1AFD}"/>
              </a:ext>
            </a:extLst>
          </p:cNvPr>
          <p:cNvSpPr txBox="1"/>
          <p:nvPr userDrawn="1"/>
        </p:nvSpPr>
        <p:spPr>
          <a:xfrm>
            <a:off x="0" y="1241337"/>
            <a:ext cx="12192000" cy="1200329"/>
          </a:xfrm>
          <a:prstGeom prst="rect">
            <a:avLst/>
          </a:prstGeom>
          <a:noFill/>
        </p:spPr>
        <p:txBody>
          <a:bodyPr wrap="square">
            <a:spAutoFit/>
          </a:bodyPr>
          <a:lstStyle/>
          <a:p>
            <a:pPr algn="ctr"/>
            <a:r>
              <a:rPr lang="fi-FI" sz="3600" b="0" i="0" u="none" strike="noStrike">
                <a:solidFill>
                  <a:schemeClr val="bg1"/>
                </a:solidFill>
                <a:effectLst/>
                <a:latin typeface="Calibri" panose="020F0502020204030204" pitchFamily="34" charset="0"/>
              </a:rPr>
              <a:t>Haluatko lisätietoa mielenterveydestä </a:t>
            </a:r>
          </a:p>
          <a:p>
            <a:pPr algn="ctr"/>
            <a:r>
              <a:rPr lang="fi-FI" sz="3600" b="0" i="0" u="none" strike="noStrike">
                <a:solidFill>
                  <a:schemeClr val="bg1"/>
                </a:solidFill>
                <a:effectLst/>
                <a:latin typeface="Calibri" panose="020F0502020204030204" pitchFamily="34" charset="0"/>
              </a:rPr>
              <a:t>ja sen edistämisestä? </a:t>
            </a:r>
          </a:p>
        </p:txBody>
      </p:sp>
      <p:pic>
        <p:nvPicPr>
          <p:cNvPr id="12" name="Kuva 11" descr="Kuva, joka sisältää kohteen musta, pimeys&#10;&#10;Kuvaus luotu automaattisesti">
            <a:extLst>
              <a:ext uri="{FF2B5EF4-FFF2-40B4-BE49-F238E27FC236}">
                <a16:creationId xmlns:a16="http://schemas.microsoft.com/office/drawing/2014/main" id="{A3BF5D07-6AF7-50F8-ED27-A54C18D584D9}"/>
              </a:ext>
            </a:extLst>
          </p:cNvPr>
          <p:cNvPicPr>
            <a:picLocks noChangeAspect="1"/>
          </p:cNvPicPr>
          <p:nvPr userDrawn="1"/>
        </p:nvPicPr>
        <p:blipFill>
          <a:blip r:embed="rId6"/>
          <a:stretch>
            <a:fillRect/>
          </a:stretch>
        </p:blipFill>
        <p:spPr>
          <a:xfrm>
            <a:off x="4806147" y="2874978"/>
            <a:ext cx="2598654" cy="3677423"/>
          </a:xfrm>
          <a:prstGeom prst="rect">
            <a:avLst/>
          </a:prstGeom>
        </p:spPr>
      </p:pic>
      <p:sp>
        <p:nvSpPr>
          <p:cNvPr id="4" name="Tekstiruutu 3">
            <a:extLst>
              <a:ext uri="{FF2B5EF4-FFF2-40B4-BE49-F238E27FC236}">
                <a16:creationId xmlns:a16="http://schemas.microsoft.com/office/drawing/2014/main" id="{764E8FF7-7544-CE33-8D75-F8DE704260F3}"/>
              </a:ext>
            </a:extLst>
          </p:cNvPr>
          <p:cNvSpPr txBox="1"/>
          <p:nvPr userDrawn="1"/>
        </p:nvSpPr>
        <p:spPr>
          <a:xfrm>
            <a:off x="14296" y="2637399"/>
            <a:ext cx="12192000" cy="646331"/>
          </a:xfrm>
          <a:prstGeom prst="rect">
            <a:avLst/>
          </a:prstGeom>
          <a:noFill/>
        </p:spPr>
        <p:txBody>
          <a:bodyPr wrap="square" rtlCol="0">
            <a:spAutoFit/>
          </a:bodyPr>
          <a:lstStyle/>
          <a:p>
            <a:pPr algn="ctr"/>
            <a:r>
              <a:rPr lang="fi-FI" sz="3600" b="1" i="0" u="none" strike="noStrike" err="1">
                <a:solidFill>
                  <a:schemeClr val="accent1"/>
                </a:solidFill>
                <a:effectLst/>
                <a:latin typeface="Calibri" panose="020F0502020204030204" pitchFamily="34" charset="0"/>
              </a:rPr>
              <a:t>mieli.fi</a:t>
            </a:r>
            <a:r>
              <a:rPr lang="fi-FI" sz="3600" b="1" i="0" u="none" strike="noStrike">
                <a:solidFill>
                  <a:schemeClr val="accent1"/>
                </a:solidFill>
                <a:effectLst/>
                <a:latin typeface="Calibri" panose="020F0502020204030204" pitchFamily="34" charset="0"/>
              </a:rPr>
              <a:t>/tilaa-uutiskirje</a:t>
            </a:r>
            <a:endParaRPr lang="fi-FI" sz="3600">
              <a:solidFill>
                <a:schemeClr val="accent1"/>
              </a:solidFill>
            </a:endParaRPr>
          </a:p>
        </p:txBody>
      </p:sp>
    </p:spTree>
    <p:extLst>
      <p:ext uri="{BB962C8B-B14F-4D97-AF65-F5344CB8AC3E}">
        <p14:creationId xmlns:p14="http://schemas.microsoft.com/office/powerpoint/2010/main" val="9827753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83535"/>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
        <p:nvSpPr>
          <p:cNvPr id="11" name="Tekstiruutu 10">
            <a:extLst>
              <a:ext uri="{FF2B5EF4-FFF2-40B4-BE49-F238E27FC236}">
                <a16:creationId xmlns:a16="http://schemas.microsoft.com/office/drawing/2014/main" id="{069FFFF0-AB37-FF0C-AB6A-6FFCF12B1AFD}"/>
              </a:ext>
            </a:extLst>
          </p:cNvPr>
          <p:cNvSpPr txBox="1"/>
          <p:nvPr userDrawn="1"/>
        </p:nvSpPr>
        <p:spPr>
          <a:xfrm>
            <a:off x="7935" y="748026"/>
            <a:ext cx="12192000" cy="1754326"/>
          </a:xfrm>
          <a:prstGeom prst="rect">
            <a:avLst/>
          </a:prstGeom>
          <a:noFill/>
        </p:spPr>
        <p:txBody>
          <a:bodyPr wrap="square">
            <a:spAutoFit/>
          </a:bodyPr>
          <a:lstStyle/>
          <a:p>
            <a:pPr algn="ctr"/>
            <a:r>
              <a:rPr lang="fi-FI" sz="3600" b="0" i="0" u="none" strike="noStrike">
                <a:solidFill>
                  <a:schemeClr val="bg1"/>
                </a:solidFill>
                <a:effectLst/>
                <a:latin typeface="Calibri" panose="020F0502020204030204" pitchFamily="34" charset="0"/>
              </a:rPr>
              <a:t>Mielenterveys on voimavara. </a:t>
            </a:r>
            <a:br>
              <a:rPr lang="fi-FI" sz="3600" b="0" i="0" u="none" strike="noStrike">
                <a:solidFill>
                  <a:schemeClr val="bg1"/>
                </a:solidFill>
                <a:effectLst/>
                <a:latin typeface="Calibri" panose="020F0502020204030204" pitchFamily="34" charset="0"/>
              </a:rPr>
            </a:br>
            <a:r>
              <a:rPr lang="fi-FI" sz="3600" b="0" i="0" u="none" strike="noStrike">
                <a:solidFill>
                  <a:schemeClr val="bg1"/>
                </a:solidFill>
                <a:effectLst/>
                <a:latin typeface="Calibri" panose="020F0502020204030204" pitchFamily="34" charset="0"/>
              </a:rPr>
              <a:t>Sitä voi vahvistaa käytännönläheisin keinoin. </a:t>
            </a:r>
            <a:br>
              <a:rPr lang="fi-FI" sz="3600" b="0" i="0" u="none" strike="noStrike">
                <a:solidFill>
                  <a:schemeClr val="bg1"/>
                </a:solidFill>
                <a:effectLst/>
                <a:latin typeface="Calibri" panose="020F0502020204030204" pitchFamily="34" charset="0"/>
              </a:rPr>
            </a:br>
            <a:r>
              <a:rPr lang="fi-FI" sz="3600" b="0" i="0" u="none" strike="noStrike">
                <a:solidFill>
                  <a:schemeClr val="bg1"/>
                </a:solidFill>
                <a:effectLst/>
                <a:latin typeface="Calibri" panose="020F0502020204030204" pitchFamily="34" charset="0"/>
              </a:rPr>
              <a:t>Pysy ajan tasalla mielenterveyden edistämisestä:</a:t>
            </a:r>
            <a:endParaRPr lang="en-GB" sz="3600" b="1">
              <a:solidFill>
                <a:schemeClr val="bg1"/>
              </a:solidFill>
            </a:endParaRPr>
          </a:p>
        </p:txBody>
      </p:sp>
      <p:sp>
        <p:nvSpPr>
          <p:cNvPr id="4" name="Suorakulmio 3">
            <a:extLst>
              <a:ext uri="{FF2B5EF4-FFF2-40B4-BE49-F238E27FC236}">
                <a16:creationId xmlns:a16="http://schemas.microsoft.com/office/drawing/2014/main" id="{2312A384-A1D4-4224-5F13-3CB405183AE8}"/>
              </a:ext>
            </a:extLst>
          </p:cNvPr>
          <p:cNvSpPr/>
          <p:nvPr userDrawn="1"/>
        </p:nvSpPr>
        <p:spPr>
          <a:xfrm>
            <a:off x="5349193" y="3868072"/>
            <a:ext cx="1559455" cy="15654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5" name="Kuva 4" descr="Kuva, joka sisältää kohteen musta, pimeys&#10;&#10;Kuvaus luotu automaattisesti">
            <a:extLst>
              <a:ext uri="{FF2B5EF4-FFF2-40B4-BE49-F238E27FC236}">
                <a16:creationId xmlns:a16="http://schemas.microsoft.com/office/drawing/2014/main" id="{DF366A95-64C7-4079-8FB6-C8AC3B3680B4}"/>
              </a:ext>
            </a:extLst>
          </p:cNvPr>
          <p:cNvPicPr>
            <a:picLocks noChangeAspect="1"/>
          </p:cNvPicPr>
          <p:nvPr userDrawn="1"/>
        </p:nvPicPr>
        <p:blipFill>
          <a:blip r:embed="rId6"/>
          <a:stretch>
            <a:fillRect/>
          </a:stretch>
        </p:blipFill>
        <p:spPr>
          <a:xfrm>
            <a:off x="4806147" y="2874978"/>
            <a:ext cx="2598654" cy="3677423"/>
          </a:xfrm>
          <a:prstGeom prst="rect">
            <a:avLst/>
          </a:prstGeom>
        </p:spPr>
      </p:pic>
      <p:sp>
        <p:nvSpPr>
          <p:cNvPr id="8" name="Tekstiruutu 7">
            <a:extLst>
              <a:ext uri="{FF2B5EF4-FFF2-40B4-BE49-F238E27FC236}">
                <a16:creationId xmlns:a16="http://schemas.microsoft.com/office/drawing/2014/main" id="{47C29A4D-4A67-0D39-42DA-32D1DB760CC4}"/>
              </a:ext>
            </a:extLst>
          </p:cNvPr>
          <p:cNvSpPr txBox="1"/>
          <p:nvPr userDrawn="1"/>
        </p:nvSpPr>
        <p:spPr>
          <a:xfrm>
            <a:off x="14296" y="2637399"/>
            <a:ext cx="12192000" cy="646331"/>
          </a:xfrm>
          <a:prstGeom prst="rect">
            <a:avLst/>
          </a:prstGeom>
          <a:noFill/>
        </p:spPr>
        <p:txBody>
          <a:bodyPr wrap="square" rtlCol="0">
            <a:spAutoFit/>
          </a:bodyPr>
          <a:lstStyle/>
          <a:p>
            <a:pPr algn="ctr"/>
            <a:r>
              <a:rPr lang="fi-FI" sz="3600" b="1" i="0" u="none" strike="noStrike" err="1">
                <a:solidFill>
                  <a:schemeClr val="accent1"/>
                </a:solidFill>
                <a:effectLst/>
                <a:latin typeface="Calibri" panose="020F0502020204030204" pitchFamily="34" charset="0"/>
              </a:rPr>
              <a:t>mieli.fi</a:t>
            </a:r>
            <a:r>
              <a:rPr lang="fi-FI" sz="3600" b="1" i="0" u="none" strike="noStrike">
                <a:solidFill>
                  <a:schemeClr val="accent1"/>
                </a:solidFill>
                <a:effectLst/>
                <a:latin typeface="Calibri" panose="020F0502020204030204" pitchFamily="34" charset="0"/>
              </a:rPr>
              <a:t>/tilaa-uutiskirje</a:t>
            </a:r>
            <a:endParaRPr lang="fi-FI" sz="3600">
              <a:solidFill>
                <a:schemeClr val="accent1"/>
              </a:solidFill>
            </a:endParaRPr>
          </a:p>
        </p:txBody>
      </p:sp>
    </p:spTree>
    <p:extLst>
      <p:ext uri="{BB962C8B-B14F-4D97-AF65-F5344CB8AC3E}">
        <p14:creationId xmlns:p14="http://schemas.microsoft.com/office/powerpoint/2010/main" val="28399850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B6F5-9A4B-2B47-8F41-4A7497881091}"/>
              </a:ext>
            </a:extLst>
          </p:cNvPr>
          <p:cNvSpPr>
            <a:spLocks noGrp="1"/>
          </p:cNvSpPr>
          <p:nvPr>
            <p:ph type="title"/>
          </p:nvPr>
        </p:nvSpPr>
        <p:spPr>
          <a:xfrm>
            <a:off x="735875" y="615497"/>
            <a:ext cx="10530436"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6" name="Text Placeholder 4">
            <a:extLst>
              <a:ext uri="{FF2B5EF4-FFF2-40B4-BE49-F238E27FC236}">
                <a16:creationId xmlns:a16="http://schemas.microsoft.com/office/drawing/2014/main" id="{779BC6B1-F050-B84E-9988-364A3E8F2BE0}"/>
              </a:ext>
            </a:extLst>
          </p:cNvPr>
          <p:cNvSpPr>
            <a:spLocks noGrp="1"/>
          </p:cNvSpPr>
          <p:nvPr>
            <p:ph type="body" sz="quarter" idx="11"/>
          </p:nvPr>
        </p:nvSpPr>
        <p:spPr>
          <a:xfrm>
            <a:off x="735875" y="1721285"/>
            <a:ext cx="10530436" cy="3990894"/>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34007453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8E0F1B4-0054-F144-BBE0-FA9FDA0B551A}"/>
              </a:ext>
            </a:extLst>
          </p:cNvPr>
          <p:cNvSpPr>
            <a:spLocks noGrp="1"/>
          </p:cNvSpPr>
          <p:nvPr>
            <p:ph type="title"/>
          </p:nvPr>
        </p:nvSpPr>
        <p:spPr>
          <a:xfrm>
            <a:off x="600407" y="615497"/>
            <a:ext cx="9306129" cy="999217"/>
          </a:xfrm>
        </p:spPr>
        <p:txBody>
          <a:bodyPr anchor="t">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10" name="Text Placeholder 4">
            <a:extLst>
              <a:ext uri="{FF2B5EF4-FFF2-40B4-BE49-F238E27FC236}">
                <a16:creationId xmlns:a16="http://schemas.microsoft.com/office/drawing/2014/main" id="{33929152-2197-1345-A5AE-F257CFD5B30D}"/>
              </a:ext>
            </a:extLst>
          </p:cNvPr>
          <p:cNvSpPr>
            <a:spLocks noGrp="1"/>
          </p:cNvSpPr>
          <p:nvPr>
            <p:ph type="body" sz="quarter" idx="11"/>
          </p:nvPr>
        </p:nvSpPr>
        <p:spPr>
          <a:xfrm>
            <a:off x="624820" y="1721285"/>
            <a:ext cx="4850287" cy="4115072"/>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11" name="Text Placeholder 4">
            <a:extLst>
              <a:ext uri="{FF2B5EF4-FFF2-40B4-BE49-F238E27FC236}">
                <a16:creationId xmlns:a16="http://schemas.microsoft.com/office/drawing/2014/main" id="{A9C6CF21-D31B-2342-85CD-315CE3D2CB76}"/>
              </a:ext>
            </a:extLst>
          </p:cNvPr>
          <p:cNvSpPr>
            <a:spLocks noGrp="1"/>
          </p:cNvSpPr>
          <p:nvPr>
            <p:ph type="body" sz="quarter" idx="12"/>
          </p:nvPr>
        </p:nvSpPr>
        <p:spPr>
          <a:xfrm>
            <a:off x="5577820" y="1721285"/>
            <a:ext cx="5496580" cy="4115072"/>
          </a:xfrm>
        </p:spPr>
        <p:txBody>
          <a:bodyPr>
            <a:normAutofit/>
          </a:bodyPr>
          <a:lstStyle>
            <a:lvl1pPr>
              <a:lnSpc>
                <a:spcPct val="100000"/>
              </a:lnSpc>
              <a:buClr>
                <a:srgbClr val="00F23A"/>
              </a:buClr>
              <a:defRPr sz="2400">
                <a:solidFill>
                  <a:schemeClr val="bg1"/>
                </a:solidFill>
              </a:defRPr>
            </a:lvl1pPr>
            <a:lvl2pPr>
              <a:lnSpc>
                <a:spcPct val="100000"/>
              </a:lnSpc>
              <a:buClr>
                <a:srgbClr val="00F23A"/>
              </a:buClr>
              <a:defRPr sz="2000">
                <a:solidFill>
                  <a:schemeClr val="bg1"/>
                </a:solidFill>
              </a:defRPr>
            </a:lvl2pPr>
            <a:lvl3pPr>
              <a:lnSpc>
                <a:spcPct val="100000"/>
              </a:lnSpc>
              <a:buClr>
                <a:srgbClr val="00F23A"/>
              </a:buClr>
              <a:defRPr sz="1800">
                <a:solidFill>
                  <a:schemeClr val="bg1"/>
                </a:solidFill>
              </a:defRPr>
            </a:lvl3pPr>
            <a:lvl4pPr>
              <a:lnSpc>
                <a:spcPct val="100000"/>
              </a:lnSpc>
              <a:buClr>
                <a:srgbClr val="00F23A"/>
              </a:buClr>
              <a:defRPr sz="1600">
                <a:solidFill>
                  <a:schemeClr val="bg1"/>
                </a:solidFill>
              </a:defRPr>
            </a:lvl4pPr>
            <a:lvl5pPr>
              <a:lnSpc>
                <a:spcPct val="100000"/>
              </a:lnSpc>
              <a:buClr>
                <a:srgbClr val="00F23A"/>
              </a:buClr>
              <a:defRPr sz="16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Tree>
    <p:extLst>
      <p:ext uri="{BB962C8B-B14F-4D97-AF65-F5344CB8AC3E}">
        <p14:creationId xmlns:p14="http://schemas.microsoft.com/office/powerpoint/2010/main" val="12336235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7311C81-6594-CB0E-09D8-DE8C1BF48737}"/>
              </a:ext>
            </a:extLst>
          </p:cNvPr>
          <p:cNvSpPr>
            <a:spLocks noGrp="1"/>
          </p:cNvSpPr>
          <p:nvPr>
            <p:ph type="title"/>
          </p:nvPr>
        </p:nvSpPr>
        <p:spPr>
          <a:xfrm>
            <a:off x="838937" y="1716390"/>
            <a:ext cx="9306129" cy="3448155"/>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
        <p:nvSpPr>
          <p:cNvPr id="4" name="Text Placeholder 4">
            <a:extLst>
              <a:ext uri="{FF2B5EF4-FFF2-40B4-BE49-F238E27FC236}">
                <a16:creationId xmlns:a16="http://schemas.microsoft.com/office/drawing/2014/main" id="{E0203681-DF44-E144-3C2B-BF143305A47A}"/>
              </a:ext>
            </a:extLst>
          </p:cNvPr>
          <p:cNvSpPr>
            <a:spLocks noGrp="1"/>
          </p:cNvSpPr>
          <p:nvPr>
            <p:ph type="body" sz="quarter" idx="11"/>
          </p:nvPr>
        </p:nvSpPr>
        <p:spPr>
          <a:xfrm>
            <a:off x="6540521" y="5164545"/>
            <a:ext cx="3620044" cy="465138"/>
          </a:xfrm>
        </p:spPr>
        <p:txBody>
          <a:bodyPr anchor="ctr">
            <a:noAutofit/>
          </a:bodyPr>
          <a:lstStyle>
            <a:lvl1pPr marL="0" indent="0" algn="r">
              <a:buNone/>
              <a:defRPr sz="1800">
                <a:solidFill>
                  <a:schemeClr val="accent1"/>
                </a:solidFill>
              </a:defRPr>
            </a:lvl1pPr>
            <a:lvl2pPr marL="457200" indent="0" algn="r">
              <a:buNone/>
              <a:defRPr sz="1400"/>
            </a:lvl2pPr>
            <a:lvl3pPr marL="914400" indent="0" algn="r">
              <a:buNone/>
              <a:defRPr sz="1200"/>
            </a:lvl3pPr>
            <a:lvl4pPr marL="1371600" indent="0" algn="r">
              <a:buNone/>
              <a:defRPr sz="1100"/>
            </a:lvl4pPr>
            <a:lvl5pPr marL="1828800" indent="0" algn="r">
              <a:buNone/>
              <a:defRPr sz="1100"/>
            </a:lvl5pPr>
          </a:lstStyle>
          <a:p>
            <a:pPr lvl="0"/>
            <a:r>
              <a:rPr lang="en-GB"/>
              <a:t>Click to edit Master text styles</a:t>
            </a:r>
          </a:p>
        </p:txBody>
      </p:sp>
    </p:spTree>
    <p:extLst>
      <p:ext uri="{BB962C8B-B14F-4D97-AF65-F5344CB8AC3E}">
        <p14:creationId xmlns:p14="http://schemas.microsoft.com/office/powerpoint/2010/main" val="1099596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083535"/>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474E92B-EB91-BF4D-9CD7-6E30A39B8875}"/>
              </a:ext>
            </a:extLst>
          </p:cNvPr>
          <p:cNvSpPr>
            <a:spLocks noGrp="1"/>
          </p:cNvSpPr>
          <p:nvPr>
            <p:ph type="ctrTitle"/>
          </p:nvPr>
        </p:nvSpPr>
        <p:spPr>
          <a:xfrm>
            <a:off x="823912" y="1553390"/>
            <a:ext cx="9765430" cy="1933482"/>
          </a:xfrm>
          <a:prstGeom prst="rect">
            <a:avLst/>
          </a:prstGeom>
        </p:spPr>
        <p:txBody>
          <a:bodyPr anchor="b">
            <a:normAutofit/>
          </a:bodyPr>
          <a:lstStyle>
            <a:lvl1pPr algn="l">
              <a:defRPr sz="5400" b="1" i="0">
                <a:solidFill>
                  <a:schemeClr val="bg1"/>
                </a:solidFill>
                <a:latin typeface="+mn-lt"/>
              </a:defRPr>
            </a:lvl1pPr>
          </a:lstStyle>
          <a:p>
            <a:r>
              <a:rPr lang="en-GB"/>
              <a:t>Click to edit Master title style</a:t>
            </a:r>
            <a:endParaRPr lang="en-FI"/>
          </a:p>
        </p:txBody>
      </p:sp>
      <p:sp>
        <p:nvSpPr>
          <p:cNvPr id="12" name="Subtitle 2">
            <a:extLst>
              <a:ext uri="{FF2B5EF4-FFF2-40B4-BE49-F238E27FC236}">
                <a16:creationId xmlns:a16="http://schemas.microsoft.com/office/drawing/2014/main" id="{56287D4D-D3E4-F042-B919-9E19E7A6C578}"/>
              </a:ext>
            </a:extLst>
          </p:cNvPr>
          <p:cNvSpPr>
            <a:spLocks noGrp="1"/>
          </p:cNvSpPr>
          <p:nvPr>
            <p:ph type="subTitle" idx="1"/>
          </p:nvPr>
        </p:nvSpPr>
        <p:spPr>
          <a:xfrm>
            <a:off x="823911" y="3909278"/>
            <a:ext cx="9765430" cy="881743"/>
          </a:xfrm>
          <a:prstGeom prst="rect">
            <a:avLst/>
          </a:prstGeom>
        </p:spPr>
        <p:txBody>
          <a:bodyPr/>
          <a:lstStyle>
            <a:lvl1pPr marL="0" indent="0" algn="l">
              <a:buNone/>
              <a:defRPr sz="2400" b="0" i="0" baseline="0">
                <a:solidFill>
                  <a:schemeClr val="bg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10362789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3595EF2-A53A-0343-93BE-13AC9FE08124}"/>
              </a:ext>
            </a:extLst>
          </p:cNvPr>
          <p:cNvSpPr>
            <a:spLocks noGrp="1"/>
          </p:cNvSpPr>
          <p:nvPr>
            <p:ph type="pic" sz="quarter" idx="11"/>
          </p:nvPr>
        </p:nvSpPr>
        <p:spPr>
          <a:xfrm>
            <a:off x="5610578" y="0"/>
            <a:ext cx="6581422" cy="6858000"/>
          </a:xfrm>
        </p:spPr>
        <p:txBody>
          <a:bodyPr/>
          <a:lstStyle/>
          <a:p>
            <a:endParaRPr lang="en-FI"/>
          </a:p>
        </p:txBody>
      </p:sp>
      <p:sp>
        <p:nvSpPr>
          <p:cNvPr id="3" name="Title 1">
            <a:extLst>
              <a:ext uri="{FF2B5EF4-FFF2-40B4-BE49-F238E27FC236}">
                <a16:creationId xmlns:a16="http://schemas.microsoft.com/office/drawing/2014/main" id="{58C132E4-B226-0310-CE19-4BD3941B0B53}"/>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7857547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0BC10AFD-A7AB-AE2F-D1E1-C074584149A4}"/>
              </a:ext>
            </a:extLst>
          </p:cNvPr>
          <p:cNvSpPr>
            <a:spLocks noGrp="1"/>
          </p:cNvSpPr>
          <p:nvPr>
            <p:ph type="pic" sz="quarter" idx="11"/>
          </p:nvPr>
        </p:nvSpPr>
        <p:spPr>
          <a:xfrm>
            <a:off x="8150578" y="0"/>
            <a:ext cx="4041422" cy="6858000"/>
          </a:xfrm>
        </p:spPr>
        <p:txBody>
          <a:bodyPr/>
          <a:lstStyle/>
          <a:p>
            <a:endParaRPr lang="en-FI"/>
          </a:p>
        </p:txBody>
      </p:sp>
      <p:sp>
        <p:nvSpPr>
          <p:cNvPr id="4" name="Title 1">
            <a:extLst>
              <a:ext uri="{FF2B5EF4-FFF2-40B4-BE49-F238E27FC236}">
                <a16:creationId xmlns:a16="http://schemas.microsoft.com/office/drawing/2014/main" id="{D57F63F7-DC26-9A2C-E6C7-1AC024FBF9E4}"/>
              </a:ext>
            </a:extLst>
          </p:cNvPr>
          <p:cNvSpPr>
            <a:spLocks noGrp="1"/>
          </p:cNvSpPr>
          <p:nvPr>
            <p:ph type="title"/>
          </p:nvPr>
        </p:nvSpPr>
        <p:spPr>
          <a:xfrm>
            <a:off x="857027" y="2385359"/>
            <a:ext cx="3670392" cy="2087282"/>
          </a:xfrm>
        </p:spPr>
        <p:txBody>
          <a:bodyPr anchor="ctr">
            <a:normAutofit/>
          </a:bodyPr>
          <a:lstStyle>
            <a:lvl1pPr>
              <a:lnSpc>
                <a:spcPts val="3600"/>
              </a:lnSpc>
              <a:defRPr sz="3600" b="1" i="0">
                <a:latin typeface="+mn-lt"/>
                <a:cs typeface="Poppins" pitchFamily="2" charset="77"/>
              </a:defRPr>
            </a:lvl1pPr>
          </a:lstStyle>
          <a:p>
            <a:r>
              <a:rPr lang="en-GB"/>
              <a:t>Click to edit Master title style</a:t>
            </a:r>
            <a:endParaRPr lang="en-FI"/>
          </a:p>
        </p:txBody>
      </p:sp>
    </p:spTree>
    <p:extLst>
      <p:ext uri="{BB962C8B-B14F-4D97-AF65-F5344CB8AC3E}">
        <p14:creationId xmlns:p14="http://schemas.microsoft.com/office/powerpoint/2010/main" val="214310567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F80168F7-4C2B-CD44-BF69-FC5A9AC4639A}"/>
              </a:ext>
            </a:extLst>
          </p:cNvPr>
          <p:cNvSpPr>
            <a:spLocks noGrp="1"/>
          </p:cNvSpPr>
          <p:nvPr>
            <p:ph type="body" sz="quarter" idx="13"/>
          </p:nvPr>
        </p:nvSpPr>
        <p:spPr>
          <a:xfrm>
            <a:off x="6316697" y="4628444"/>
            <a:ext cx="5243124" cy="1196624"/>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11" name="Text Placeholder 9">
            <a:extLst>
              <a:ext uri="{FF2B5EF4-FFF2-40B4-BE49-F238E27FC236}">
                <a16:creationId xmlns:a16="http://schemas.microsoft.com/office/drawing/2014/main" id="{1C8EF6DB-4460-5443-BC11-E4F9E5F3EB21}"/>
              </a:ext>
            </a:extLst>
          </p:cNvPr>
          <p:cNvSpPr>
            <a:spLocks noGrp="1"/>
          </p:cNvSpPr>
          <p:nvPr>
            <p:ph type="body" sz="quarter" idx="14"/>
          </p:nvPr>
        </p:nvSpPr>
        <p:spPr>
          <a:xfrm>
            <a:off x="457764" y="382209"/>
            <a:ext cx="5243125" cy="1260088"/>
          </a:xfrm>
        </p:spPr>
        <p:txBody>
          <a:bodyPr anchor="ctr">
            <a:noAutofit/>
          </a:bodyPr>
          <a:lstStyle>
            <a:lvl1pPr marL="0" indent="0" algn="ctr">
              <a:buNone/>
              <a:defRPr sz="3200" b="1">
                <a:latin typeface="+mn-lt"/>
              </a:defRPr>
            </a:lvl1pPr>
            <a:lvl2pPr marL="457200" indent="0" algn="ctr">
              <a:buNone/>
              <a:defRPr sz="3200" b="1">
                <a:latin typeface="+mn-lt"/>
              </a:defRPr>
            </a:lvl2pPr>
            <a:lvl3pPr marL="914400" indent="0" algn="ctr">
              <a:buNone/>
              <a:defRPr sz="3200" b="1">
                <a:latin typeface="+mn-lt"/>
              </a:defRPr>
            </a:lvl3pPr>
            <a:lvl4pPr marL="1371600" indent="0" algn="ctr">
              <a:buNone/>
              <a:defRPr sz="3200" b="1">
                <a:latin typeface="+mn-lt"/>
              </a:defRPr>
            </a:lvl4pPr>
            <a:lvl5pPr marL="1828800" indent="0" algn="ctr">
              <a:buNone/>
              <a:defRPr sz="3200" b="1">
                <a:latin typeface="+mn-lt"/>
              </a:defRPr>
            </a:lvl5pPr>
          </a:lstStyle>
          <a:p>
            <a:pPr lvl="0"/>
            <a:r>
              <a:rPr lang="en-GB"/>
              <a:t>Click to edit Master text styles</a:t>
            </a:r>
            <a:endParaRPr lang="en-FI"/>
          </a:p>
        </p:txBody>
      </p:sp>
      <p:sp>
        <p:nvSpPr>
          <p:cNvPr id="2" name="Picture Placeholder 3">
            <a:extLst>
              <a:ext uri="{FF2B5EF4-FFF2-40B4-BE49-F238E27FC236}">
                <a16:creationId xmlns:a16="http://schemas.microsoft.com/office/drawing/2014/main" id="{8FC28A26-2749-05A2-C909-A3ECEDBEF270}"/>
              </a:ext>
            </a:extLst>
          </p:cNvPr>
          <p:cNvSpPr>
            <a:spLocks noGrp="1"/>
          </p:cNvSpPr>
          <p:nvPr>
            <p:ph type="pic" sz="quarter" idx="15"/>
          </p:nvPr>
        </p:nvSpPr>
        <p:spPr>
          <a:xfrm>
            <a:off x="457764" y="1766510"/>
            <a:ext cx="5243125" cy="4058558"/>
          </a:xfrm>
        </p:spPr>
        <p:txBody>
          <a:bodyPr/>
          <a:lstStyle/>
          <a:p>
            <a:endParaRPr lang="en-FI"/>
          </a:p>
        </p:txBody>
      </p:sp>
      <p:sp>
        <p:nvSpPr>
          <p:cNvPr id="3" name="Picture Placeholder 3">
            <a:extLst>
              <a:ext uri="{FF2B5EF4-FFF2-40B4-BE49-F238E27FC236}">
                <a16:creationId xmlns:a16="http://schemas.microsoft.com/office/drawing/2014/main" id="{A1FDC053-069F-E252-BDBF-A2886EBD7CD9}"/>
              </a:ext>
            </a:extLst>
          </p:cNvPr>
          <p:cNvSpPr>
            <a:spLocks noGrp="1"/>
          </p:cNvSpPr>
          <p:nvPr>
            <p:ph type="pic" sz="quarter" idx="16"/>
          </p:nvPr>
        </p:nvSpPr>
        <p:spPr>
          <a:xfrm>
            <a:off x="6316697" y="411843"/>
            <a:ext cx="5243125" cy="4058559"/>
          </a:xfrm>
        </p:spPr>
        <p:txBody>
          <a:bodyPr/>
          <a:lstStyle/>
          <a:p>
            <a:endParaRPr lang="en-FI"/>
          </a:p>
        </p:txBody>
      </p:sp>
    </p:spTree>
    <p:extLst>
      <p:ext uri="{BB962C8B-B14F-4D97-AF65-F5344CB8AC3E}">
        <p14:creationId xmlns:p14="http://schemas.microsoft.com/office/powerpoint/2010/main" val="410270759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54037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83535"/>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474E92B-EB91-BF4D-9CD7-6E30A39B8875}"/>
              </a:ext>
            </a:extLst>
          </p:cNvPr>
          <p:cNvSpPr>
            <a:spLocks noGrp="1"/>
          </p:cNvSpPr>
          <p:nvPr>
            <p:ph type="ctrTitle" hasCustomPrompt="1"/>
          </p:nvPr>
        </p:nvSpPr>
        <p:spPr>
          <a:xfrm>
            <a:off x="736827" y="1792659"/>
            <a:ext cx="10134374" cy="3040598"/>
          </a:xfrm>
          <a:prstGeom prst="rect">
            <a:avLst/>
          </a:prstGeom>
        </p:spPr>
        <p:txBody>
          <a:bodyPr anchor="ctr" anchorCtr="0">
            <a:normAutofit/>
          </a:bodyPr>
          <a:lstStyle>
            <a:lvl1pPr algn="l">
              <a:defRPr sz="5000" b="0" i="0" baseline="0">
                <a:solidFill>
                  <a:schemeClr val="bg1"/>
                </a:solidFill>
                <a:latin typeface="+mn-lt"/>
              </a:defRPr>
            </a:lvl1pPr>
          </a:lstStyle>
          <a:p>
            <a:r>
              <a:rPr lang="en-GB"/>
              <a:t>Click to edit Master title style</a:t>
            </a:r>
            <a:endParaRPr lang="en-FI"/>
          </a:p>
        </p:txBody>
      </p:sp>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6" name="Kuva 5" descr="Kuva, joka sisältää kohteen Fontti, Grafiikka, teksti, musta&#10;&#10;Kuvaus luotu automaattisesti">
            <a:extLst>
              <a:ext uri="{FF2B5EF4-FFF2-40B4-BE49-F238E27FC236}">
                <a16:creationId xmlns:a16="http://schemas.microsoft.com/office/drawing/2014/main" id="{651E4023-5B6E-6566-5281-AA60ACF7CA2C}"/>
              </a:ext>
            </a:extLst>
          </p:cNvPr>
          <p:cNvPicPr>
            <a:picLocks noChangeAspect="1"/>
          </p:cNvPicPr>
          <p:nvPr userDrawn="1"/>
        </p:nvPicPr>
        <p:blipFill>
          <a:blip r:embed="rId5"/>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3679376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EDEDED"/>
        </a:solidFill>
        <a:effectLst/>
      </p:bgPr>
    </p:bg>
    <p:spTree>
      <p:nvGrpSpPr>
        <p:cNvPr id="1" name=""/>
        <p:cNvGrpSpPr/>
        <p:nvPr/>
      </p:nvGrpSpPr>
      <p:grpSpPr>
        <a:xfrm>
          <a:off x="0" y="0"/>
          <a:ext cx="0" cy="0"/>
          <a:chOff x="0" y="0"/>
          <a:chExt cx="0" cy="0"/>
        </a:xfrm>
      </p:grpSpPr>
      <p:pic>
        <p:nvPicPr>
          <p:cNvPr id="2" name="Graphic 6">
            <a:extLst>
              <a:ext uri="{FF2B5EF4-FFF2-40B4-BE49-F238E27FC236}">
                <a16:creationId xmlns:a16="http://schemas.microsoft.com/office/drawing/2014/main" id="{D971C542-E9D7-6FC3-2960-A1D7E1A2D68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38EAFF4F-2808-5AAC-6AC0-CE9962328F3C}"/>
              </a:ext>
            </a:extLst>
          </p:cNvPr>
          <p:cNvPicPr>
            <a:picLocks noChangeAspect="1"/>
          </p:cNvPicPr>
          <p:nvPr userDrawn="1"/>
        </p:nvPicPr>
        <p:blipFill>
          <a:blip r:embed="rId4"/>
          <a:stretch>
            <a:fillRect/>
          </a:stretch>
        </p:blipFill>
        <p:spPr>
          <a:xfrm>
            <a:off x="-119268" y="6095172"/>
            <a:ext cx="12446406" cy="648249"/>
          </a:xfrm>
          <a:prstGeom prst="rect">
            <a:avLst/>
          </a:prstGeom>
        </p:spPr>
      </p:pic>
      <p:sp>
        <p:nvSpPr>
          <p:cNvPr id="4" name="Title 1">
            <a:extLst>
              <a:ext uri="{FF2B5EF4-FFF2-40B4-BE49-F238E27FC236}">
                <a16:creationId xmlns:a16="http://schemas.microsoft.com/office/drawing/2014/main" id="{29923B9D-F78F-4366-B6C9-1C49C3DA24C2}"/>
              </a:ext>
            </a:extLst>
          </p:cNvPr>
          <p:cNvSpPr>
            <a:spLocks noGrp="1"/>
          </p:cNvSpPr>
          <p:nvPr>
            <p:ph type="ctrTitle"/>
          </p:nvPr>
        </p:nvSpPr>
        <p:spPr>
          <a:xfrm>
            <a:off x="823912" y="1553390"/>
            <a:ext cx="9721185" cy="1933482"/>
          </a:xfrm>
          <a:prstGeom prst="rect">
            <a:avLst/>
          </a:prstGeom>
        </p:spPr>
        <p:txBody>
          <a:bodyPr anchor="b">
            <a:normAutofit/>
          </a:bodyPr>
          <a:lstStyle>
            <a:lvl1pPr algn="l">
              <a:defRPr sz="5400" b="1" i="0">
                <a:solidFill>
                  <a:schemeClr val="tx1"/>
                </a:solidFill>
                <a:latin typeface="+mn-lt"/>
              </a:defRPr>
            </a:lvl1pPr>
          </a:lstStyle>
          <a:p>
            <a:r>
              <a:rPr lang="en-GB"/>
              <a:t>Click to edit Master title style</a:t>
            </a:r>
            <a:endParaRPr lang="en-FI"/>
          </a:p>
        </p:txBody>
      </p:sp>
      <p:sp>
        <p:nvSpPr>
          <p:cNvPr id="6" name="Subtitle 2">
            <a:extLst>
              <a:ext uri="{FF2B5EF4-FFF2-40B4-BE49-F238E27FC236}">
                <a16:creationId xmlns:a16="http://schemas.microsoft.com/office/drawing/2014/main" id="{7025DCDD-BE57-4851-A293-0ACECC874107}"/>
              </a:ext>
            </a:extLst>
          </p:cNvPr>
          <p:cNvSpPr>
            <a:spLocks noGrp="1"/>
          </p:cNvSpPr>
          <p:nvPr>
            <p:ph type="subTitle" idx="1"/>
          </p:nvPr>
        </p:nvSpPr>
        <p:spPr>
          <a:xfrm>
            <a:off x="823911" y="3909278"/>
            <a:ext cx="9721185" cy="881743"/>
          </a:xfrm>
          <a:prstGeom prst="rect">
            <a:avLst/>
          </a:prstGeom>
        </p:spPr>
        <p:txBody>
          <a:bodyPr/>
          <a:lstStyle>
            <a:lvl1pPr marL="0" indent="0" algn="l">
              <a:buNone/>
              <a:defRPr sz="2400" b="0" i="0" baseline="0">
                <a:solidFill>
                  <a:schemeClr val="tx1"/>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pic>
        <p:nvPicPr>
          <p:cNvPr id="9" name="Kuva 8">
            <a:extLst>
              <a:ext uri="{FF2B5EF4-FFF2-40B4-BE49-F238E27FC236}">
                <a16:creationId xmlns:a16="http://schemas.microsoft.com/office/drawing/2014/main" id="{F2BA6940-5FFE-8D86-8600-149EA0084294}"/>
              </a:ext>
            </a:extLst>
          </p:cNvPr>
          <p:cNvPicPr>
            <a:picLocks noChangeAspect="1"/>
          </p:cNvPicPr>
          <p:nvPr userDrawn="1"/>
        </p:nvPicPr>
        <p:blipFill>
          <a:blip r:embed="rId5"/>
          <a:srcRect/>
          <a:stretch/>
        </p:blipFill>
        <p:spPr>
          <a:xfrm>
            <a:off x="139484" y="5576273"/>
            <a:ext cx="2022594" cy="1011297"/>
          </a:xfrm>
          <a:prstGeom prst="rect">
            <a:avLst/>
          </a:prstGeom>
        </p:spPr>
      </p:pic>
    </p:spTree>
    <p:extLst>
      <p:ext uri="{BB962C8B-B14F-4D97-AF65-F5344CB8AC3E}">
        <p14:creationId xmlns:p14="http://schemas.microsoft.com/office/powerpoint/2010/main" val="387848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EDEDED"/>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474E92B-EB91-BF4D-9CD7-6E30A39B8875}"/>
              </a:ext>
            </a:extLst>
          </p:cNvPr>
          <p:cNvSpPr>
            <a:spLocks noGrp="1"/>
          </p:cNvSpPr>
          <p:nvPr>
            <p:ph type="ctrTitle" hasCustomPrompt="1"/>
          </p:nvPr>
        </p:nvSpPr>
        <p:spPr>
          <a:xfrm>
            <a:off x="736827" y="1792659"/>
            <a:ext cx="10134374" cy="3040598"/>
          </a:xfrm>
          <a:prstGeom prst="rect">
            <a:avLst/>
          </a:prstGeom>
        </p:spPr>
        <p:txBody>
          <a:bodyPr anchor="ctr" anchorCtr="0">
            <a:normAutofit/>
          </a:bodyPr>
          <a:lstStyle>
            <a:lvl1pPr algn="l">
              <a:defRPr sz="5000" b="0" i="0" baseline="0">
                <a:solidFill>
                  <a:schemeClr val="tx1"/>
                </a:solidFill>
                <a:latin typeface="+mn-lt"/>
              </a:defRPr>
            </a:lvl1pPr>
          </a:lstStyle>
          <a:p>
            <a:r>
              <a:rPr lang="en-GB"/>
              <a:t>Click to edit Master title style</a:t>
            </a:r>
            <a:endParaRPr lang="en-FI"/>
          </a:p>
        </p:txBody>
      </p:sp>
      <p:pic>
        <p:nvPicPr>
          <p:cNvPr id="7" name="Graphic 6">
            <a:extLst>
              <a:ext uri="{FF2B5EF4-FFF2-40B4-BE49-F238E27FC236}">
                <a16:creationId xmlns:a16="http://schemas.microsoft.com/office/drawing/2014/main" id="{FA557A36-F896-C44D-90CF-4E9F78CF5E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96525" y="5603784"/>
            <a:ext cx="1473574" cy="736786"/>
          </a:xfrm>
          <a:prstGeom prst="rect">
            <a:avLst/>
          </a:prstGeom>
        </p:spPr>
      </p:pic>
      <p:pic>
        <p:nvPicPr>
          <p:cNvPr id="3" name="Kuva 2">
            <a:extLst>
              <a:ext uri="{FF2B5EF4-FFF2-40B4-BE49-F238E27FC236}">
                <a16:creationId xmlns:a16="http://schemas.microsoft.com/office/drawing/2014/main" id="{7E166115-3BF8-77E5-0447-7E705C8AB9E7}"/>
              </a:ext>
            </a:extLst>
          </p:cNvPr>
          <p:cNvPicPr>
            <a:picLocks noChangeAspect="1"/>
          </p:cNvPicPr>
          <p:nvPr userDrawn="1"/>
        </p:nvPicPr>
        <p:blipFill>
          <a:blip r:embed="rId4"/>
          <a:stretch>
            <a:fillRect/>
          </a:stretch>
        </p:blipFill>
        <p:spPr>
          <a:xfrm>
            <a:off x="-119268" y="6095172"/>
            <a:ext cx="12446406" cy="648249"/>
          </a:xfrm>
          <a:prstGeom prst="rect">
            <a:avLst/>
          </a:prstGeom>
        </p:spPr>
      </p:pic>
      <p:pic>
        <p:nvPicPr>
          <p:cNvPr id="2" name="Kuva 1">
            <a:extLst>
              <a:ext uri="{FF2B5EF4-FFF2-40B4-BE49-F238E27FC236}">
                <a16:creationId xmlns:a16="http://schemas.microsoft.com/office/drawing/2014/main" id="{7089B59D-A70E-E810-FEE4-0B9713E57178}"/>
              </a:ext>
            </a:extLst>
          </p:cNvPr>
          <p:cNvPicPr>
            <a:picLocks noChangeAspect="1"/>
          </p:cNvPicPr>
          <p:nvPr userDrawn="1"/>
        </p:nvPicPr>
        <p:blipFill>
          <a:blip r:embed="rId5"/>
          <a:srcRect/>
          <a:stretch/>
        </p:blipFill>
        <p:spPr>
          <a:xfrm>
            <a:off x="139484" y="5576273"/>
            <a:ext cx="2022594" cy="1011297"/>
          </a:xfrm>
          <a:prstGeom prst="rect">
            <a:avLst/>
          </a:prstGeom>
        </p:spPr>
      </p:pic>
    </p:spTree>
    <p:extLst>
      <p:ext uri="{BB962C8B-B14F-4D97-AF65-F5344CB8AC3E}">
        <p14:creationId xmlns:p14="http://schemas.microsoft.com/office/powerpoint/2010/main" val="1554481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2_Title Slide">
    <p:bg>
      <p:bgPr>
        <a:solidFill>
          <a:srgbClr val="083535"/>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1D7A9F1-5147-CB40-B197-3651BBB4CD18}"/>
              </a:ext>
            </a:extLst>
          </p:cNvPr>
          <p:cNvPicPr>
            <a:picLocks noChangeAspect="1"/>
          </p:cNvPicPr>
          <p:nvPr userDrawn="1"/>
        </p:nvPicPr>
        <p:blipFill rotWithShape="1">
          <a:blip r:embed="rId2"/>
          <a:srcRect l="15067" t="12372" r="-15067" b="-12372"/>
          <a:stretch/>
        </p:blipFill>
        <p:spPr>
          <a:xfrm>
            <a:off x="6095999" y="-451305"/>
            <a:ext cx="9622972" cy="9622972"/>
          </a:xfrm>
          <a:custGeom>
            <a:avLst/>
            <a:gdLst>
              <a:gd name="connsiteX0" fmla="*/ 4811486 w 9622972"/>
              <a:gd name="connsiteY0" fmla="*/ 0 h 9622972"/>
              <a:gd name="connsiteX1" fmla="*/ 9622972 w 9622972"/>
              <a:gd name="connsiteY1" fmla="*/ 4811486 h 9622972"/>
              <a:gd name="connsiteX2" fmla="*/ 4811486 w 9622972"/>
              <a:gd name="connsiteY2" fmla="*/ 9622972 h 9622972"/>
              <a:gd name="connsiteX3" fmla="*/ 0 w 9622972"/>
              <a:gd name="connsiteY3" fmla="*/ 4811486 h 9622972"/>
              <a:gd name="connsiteX4" fmla="*/ 4811486 w 9622972"/>
              <a:gd name="connsiteY4" fmla="*/ 0 h 96229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2972" h="9622972">
                <a:moveTo>
                  <a:pt x="4811486" y="0"/>
                </a:moveTo>
                <a:cubicBezTo>
                  <a:pt x="7468796" y="0"/>
                  <a:pt x="9622972" y="2154176"/>
                  <a:pt x="9622972" y="4811486"/>
                </a:cubicBezTo>
                <a:cubicBezTo>
                  <a:pt x="9622972" y="7468796"/>
                  <a:pt x="7468796" y="9622972"/>
                  <a:pt x="4811486" y="9622972"/>
                </a:cubicBezTo>
                <a:cubicBezTo>
                  <a:pt x="2154176" y="9622972"/>
                  <a:pt x="0" y="7468796"/>
                  <a:pt x="0" y="4811486"/>
                </a:cubicBezTo>
                <a:cubicBezTo>
                  <a:pt x="0" y="2154176"/>
                  <a:pt x="2154176" y="0"/>
                  <a:pt x="4811486" y="0"/>
                </a:cubicBezTo>
                <a:close/>
              </a:path>
            </a:pathLst>
          </a:custGeom>
        </p:spPr>
      </p:pic>
      <p:pic>
        <p:nvPicPr>
          <p:cNvPr id="6" name="Graphic 6">
            <a:extLst>
              <a:ext uri="{FF2B5EF4-FFF2-40B4-BE49-F238E27FC236}">
                <a16:creationId xmlns:a16="http://schemas.microsoft.com/office/drawing/2014/main" id="{51DECD90-3442-1D1B-1468-21DBE7A9621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96525" y="5603784"/>
            <a:ext cx="1473574" cy="736786"/>
          </a:xfrm>
          <a:prstGeom prst="rect">
            <a:avLst/>
          </a:prstGeom>
        </p:spPr>
      </p:pic>
      <p:pic>
        <p:nvPicPr>
          <p:cNvPr id="7" name="Kuva 6">
            <a:extLst>
              <a:ext uri="{FF2B5EF4-FFF2-40B4-BE49-F238E27FC236}">
                <a16:creationId xmlns:a16="http://schemas.microsoft.com/office/drawing/2014/main" id="{E1D7C81D-978E-7458-87EE-84F1AE3BD36D}"/>
              </a:ext>
            </a:extLst>
          </p:cNvPr>
          <p:cNvPicPr>
            <a:picLocks noChangeAspect="1"/>
          </p:cNvPicPr>
          <p:nvPr userDrawn="1"/>
        </p:nvPicPr>
        <p:blipFill>
          <a:blip r:embed="rId5"/>
          <a:stretch>
            <a:fillRect/>
          </a:stretch>
        </p:blipFill>
        <p:spPr>
          <a:xfrm>
            <a:off x="-119268" y="6095172"/>
            <a:ext cx="12446406" cy="648249"/>
          </a:xfrm>
          <a:prstGeom prst="rect">
            <a:avLst/>
          </a:prstGeom>
        </p:spPr>
      </p:pic>
      <p:sp>
        <p:nvSpPr>
          <p:cNvPr id="2" name="Title 1">
            <a:extLst>
              <a:ext uri="{FF2B5EF4-FFF2-40B4-BE49-F238E27FC236}">
                <a16:creationId xmlns:a16="http://schemas.microsoft.com/office/drawing/2014/main" id="{F1930C4F-5584-B448-AB45-F9CA52E8331F}"/>
              </a:ext>
            </a:extLst>
          </p:cNvPr>
          <p:cNvSpPr>
            <a:spLocks noGrp="1"/>
          </p:cNvSpPr>
          <p:nvPr>
            <p:ph type="ctrTitle"/>
          </p:nvPr>
        </p:nvSpPr>
        <p:spPr>
          <a:xfrm>
            <a:off x="818031" y="1860550"/>
            <a:ext cx="4572000" cy="3136900"/>
          </a:xfrm>
          <a:prstGeom prst="rect">
            <a:avLst/>
          </a:prstGeom>
        </p:spPr>
        <p:txBody>
          <a:bodyPr anchor="ctr">
            <a:normAutofit/>
          </a:bodyPr>
          <a:lstStyle>
            <a:lvl1pPr algn="l">
              <a:defRPr sz="4800" b="1" i="0">
                <a:solidFill>
                  <a:schemeClr val="bg1"/>
                </a:solidFill>
                <a:latin typeface="+mn-lt"/>
              </a:defRPr>
            </a:lvl1pPr>
          </a:lstStyle>
          <a:p>
            <a:r>
              <a:rPr lang="en-GB"/>
              <a:t>Click to edit Master title style</a:t>
            </a:r>
            <a:endParaRPr lang="en-FI"/>
          </a:p>
        </p:txBody>
      </p:sp>
      <p:pic>
        <p:nvPicPr>
          <p:cNvPr id="10" name="Kuva 9" descr="Kuva, joka sisältää kohteen Fontti, Grafiikka, teksti, musta&#10;&#10;Kuvaus luotu automaattisesti">
            <a:extLst>
              <a:ext uri="{FF2B5EF4-FFF2-40B4-BE49-F238E27FC236}">
                <a16:creationId xmlns:a16="http://schemas.microsoft.com/office/drawing/2014/main" id="{D5F68907-54A2-66A2-7759-B0929C16CC36}"/>
              </a:ext>
            </a:extLst>
          </p:cNvPr>
          <p:cNvPicPr>
            <a:picLocks noChangeAspect="1"/>
          </p:cNvPicPr>
          <p:nvPr userDrawn="1"/>
        </p:nvPicPr>
        <p:blipFill>
          <a:blip r:embed="rId6"/>
          <a:stretch>
            <a:fillRect/>
          </a:stretch>
        </p:blipFill>
        <p:spPr>
          <a:xfrm>
            <a:off x="139484" y="5576273"/>
            <a:ext cx="2022594" cy="1011297"/>
          </a:xfrm>
          <a:prstGeom prst="rect">
            <a:avLst/>
          </a:prstGeom>
        </p:spPr>
      </p:pic>
    </p:spTree>
    <p:extLst>
      <p:ext uri="{BB962C8B-B14F-4D97-AF65-F5344CB8AC3E}">
        <p14:creationId xmlns:p14="http://schemas.microsoft.com/office/powerpoint/2010/main" val="11734170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8.svg"/><Relationship Id="rId5" Type="http://schemas.openxmlformats.org/officeDocument/2006/relationships/slideLayout" Target="../slideLayouts/slideLayout51.xml"/><Relationship Id="rId10" Type="http://schemas.openxmlformats.org/officeDocument/2006/relationships/image" Target="../media/image7.png"/><Relationship Id="rId4" Type="http://schemas.openxmlformats.org/officeDocument/2006/relationships/slideLayout" Target="../slideLayouts/slideLayout50.xml"/><Relationship Id="rId9"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image" Target="../media/image2.svg"/><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3.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0.png"/><Relationship Id="rId5" Type="http://schemas.openxmlformats.org/officeDocument/2006/relationships/slideLayout" Target="../slideLayouts/slideLayout23.xml"/><Relationship Id="rId10" Type="http://schemas.openxmlformats.org/officeDocument/2006/relationships/image" Target="../media/image8.svg"/><Relationship Id="rId4" Type="http://schemas.openxmlformats.org/officeDocument/2006/relationships/slideLayout" Target="../slideLayouts/slideLayout22.xml"/><Relationship Id="rId9"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image" Target="../media/image8.svg"/><Relationship Id="rId5" Type="http://schemas.openxmlformats.org/officeDocument/2006/relationships/slideLayout" Target="../slideLayouts/slideLayout30.xml"/><Relationship Id="rId10" Type="http://schemas.openxmlformats.org/officeDocument/2006/relationships/image" Target="../media/image7.png"/><Relationship Id="rId4" Type="http://schemas.openxmlformats.org/officeDocument/2006/relationships/slideLayout" Target="../slideLayouts/slideLayout29.xml"/><Relationship Id="rId9"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image" Target="../media/image10.png"/><Relationship Id="rId5" Type="http://schemas.openxmlformats.org/officeDocument/2006/relationships/slideLayout" Target="../slideLayouts/slideLayout37.xml"/><Relationship Id="rId10" Type="http://schemas.openxmlformats.org/officeDocument/2006/relationships/image" Target="../media/image8.svg"/><Relationship Id="rId4" Type="http://schemas.openxmlformats.org/officeDocument/2006/relationships/slideLayout" Target="../slideLayouts/slideLayout36.xml"/><Relationship Id="rId9"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41.xml"/><Relationship Id="rId1" Type="http://schemas.openxmlformats.org/officeDocument/2006/relationships/slideLayout" Target="../slideLayouts/slideLayout40.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42.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theme" Target="../theme/theme9.xml"/><Relationship Id="rId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1595765"/>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612420"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612420" y="1825625"/>
            <a:ext cx="10515600" cy="394864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4" name="Kuva 3" descr="Kuva, joka sisältää kohteen Fontti, Grafiikka, teksti, musta&#10;&#10;Kuvaus luotu automaattisesti">
            <a:extLst>
              <a:ext uri="{FF2B5EF4-FFF2-40B4-BE49-F238E27FC236}">
                <a16:creationId xmlns:a16="http://schemas.microsoft.com/office/drawing/2014/main" id="{201D79FE-76FE-4153-60BE-4F561081E3E5}"/>
              </a:ext>
            </a:extLst>
          </p:cNvPr>
          <p:cNvPicPr>
            <a:picLocks noChangeAspect="1"/>
          </p:cNvPicPr>
          <p:nvPr userDrawn="1"/>
        </p:nvPicPr>
        <p:blipFill>
          <a:blip r:embed="rId9"/>
          <a:stretch>
            <a:fillRect/>
          </a:stretch>
        </p:blipFill>
        <p:spPr>
          <a:xfrm>
            <a:off x="139484" y="5734319"/>
            <a:ext cx="2022594" cy="1011297"/>
          </a:xfrm>
          <a:prstGeom prst="rect">
            <a:avLst/>
          </a:prstGeom>
        </p:spPr>
      </p:pic>
      <p:pic>
        <p:nvPicPr>
          <p:cNvPr id="5" name="Graphic 6">
            <a:extLst>
              <a:ext uri="{FF2B5EF4-FFF2-40B4-BE49-F238E27FC236}">
                <a16:creationId xmlns:a16="http://schemas.microsoft.com/office/drawing/2014/main" id="{AC64CC5A-3034-AA3C-29BC-B7DC331BC05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296525" y="5774266"/>
            <a:ext cx="1473574" cy="736786"/>
          </a:xfrm>
          <a:prstGeom prst="rect">
            <a:avLst/>
          </a:prstGeom>
        </p:spPr>
      </p:pic>
    </p:spTree>
    <p:extLst>
      <p:ext uri="{BB962C8B-B14F-4D97-AF65-F5344CB8AC3E}">
        <p14:creationId xmlns:p14="http://schemas.microsoft.com/office/powerpoint/2010/main" val="2683046396"/>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Lst>
  <p:hf sldNum="0" hdr="0" ftr="0" dt="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1"/>
        </a:buClr>
        <a:buSzPct val="120000"/>
        <a:buFont typeface="Arial" panose="020B0604020202020204" pitchFamily="34" charset="0"/>
        <a:buChar char="•"/>
        <a:defRPr sz="2400" b="0" i="0" kern="1200" baseline="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2000" b="0" i="0" kern="1200" baseline="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800" b="0" i="0" kern="1200" baseline="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baseline="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4438316"/>
      </p:ext>
    </p:extLst>
  </p:cSld>
  <p:clrMap bg1="lt1" tx1="dk1" bg2="lt2" tx2="dk2" accent1="accent1" accent2="accent2" accent3="accent3" accent4="accent4" accent5="accent5" accent6="accent6" hlink="hlink" folHlink="folHlink"/>
  <p:sldLayoutIdLst>
    <p:sldLayoutId id="2147483848" r:id="rId1"/>
    <p:sldLayoutId id="2147483944" r:id="rId2"/>
    <p:sldLayoutId id="2147483850" r:id="rId3"/>
    <p:sldLayoutId id="2147483945"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AAE9DE8D-EF82-7D4E-B2FC-FC6E1CD07685}"/>
              </a:ext>
            </a:extLst>
          </p:cNvPr>
          <p:cNvSpPr>
            <a:spLocks noGrp="1"/>
          </p:cNvSpPr>
          <p:nvPr>
            <p:ph type="sldNum" sz="quarter" idx="4"/>
          </p:nvPr>
        </p:nvSpPr>
        <p:spPr>
          <a:xfrm>
            <a:off x="198120" y="6357366"/>
            <a:ext cx="891378" cy="365124"/>
          </a:xfrm>
          <a:prstGeom prst="rect">
            <a:avLst/>
          </a:prstGeom>
        </p:spPr>
        <p:txBody>
          <a:bodyPr vert="horz" lIns="91440" tIns="45720" rIns="91440" bIns="45720" rtlCol="0" anchor="ctr"/>
          <a:lstStyle>
            <a:lvl1pPr algn="l">
              <a:defRPr sz="1200">
                <a:solidFill>
                  <a:schemeClr val="bg1"/>
                </a:solidFill>
                <a:latin typeface="+mn-lt"/>
              </a:defRPr>
            </a:lvl1pPr>
          </a:lstStyle>
          <a:p>
            <a:fld id="{7D0A3693-5CB6-4B45-8859-D19B56E87773}" type="slidenum">
              <a:rPr lang="en-FI" smtClean="0"/>
              <a:pPr/>
              <a:t>‹#›</a:t>
            </a:fld>
            <a:endParaRPr lang="en-FI"/>
          </a:p>
        </p:txBody>
      </p:sp>
      <p:pic>
        <p:nvPicPr>
          <p:cNvPr id="5" name="Graphic 4">
            <a:extLst>
              <a:ext uri="{FF2B5EF4-FFF2-40B4-BE49-F238E27FC236}">
                <a16:creationId xmlns:a16="http://schemas.microsoft.com/office/drawing/2014/main" id="{676971D1-88E8-254D-A037-B10D9800515B}"/>
              </a:ext>
            </a:extLst>
          </p:cNvPr>
          <p:cNvPicPr>
            <a:picLocks noChangeAspect="1"/>
          </p:cNvPicPr>
          <p:nvPr userDrawn="1"/>
        </p:nvPicPr>
        <p:blipFill>
          <a:blip r:embed="rId12">
            <a:extLst>
              <a:ext uri="{96DAC541-7B7A-43D3-8B79-37D633B846F1}">
                <asvg:svgBlip xmlns:asvg="http://schemas.microsoft.com/office/drawing/2016/SVG/main" r:embed="rId13"/>
              </a:ext>
            </a:extLst>
          </a:blip>
          <a:stretch>
            <a:fillRect/>
          </a:stretch>
        </p:blipFill>
        <p:spPr>
          <a:xfrm>
            <a:off x="11264509" y="6392997"/>
            <a:ext cx="533400" cy="266700"/>
          </a:xfrm>
          <a:prstGeom prst="rect">
            <a:avLst/>
          </a:prstGeom>
        </p:spPr>
      </p:pic>
      <p:sp>
        <p:nvSpPr>
          <p:cNvPr id="6" name="TextBox 5">
            <a:extLst>
              <a:ext uri="{FF2B5EF4-FFF2-40B4-BE49-F238E27FC236}">
                <a16:creationId xmlns:a16="http://schemas.microsoft.com/office/drawing/2014/main" id="{02424320-8F10-CC44-AC21-4E2DD01473D6}"/>
              </a:ext>
            </a:extLst>
          </p:cNvPr>
          <p:cNvSpPr txBox="1"/>
          <p:nvPr userDrawn="1"/>
        </p:nvSpPr>
        <p:spPr>
          <a:xfrm>
            <a:off x="11687902" y="6385674"/>
            <a:ext cx="416416" cy="307777"/>
          </a:xfrm>
          <a:prstGeom prst="rect">
            <a:avLst/>
          </a:prstGeom>
          <a:noFill/>
        </p:spPr>
        <p:txBody>
          <a:bodyPr wrap="square" rtlCol="0">
            <a:spAutoFit/>
          </a:bodyPr>
          <a:lstStyle/>
          <a:p>
            <a:r>
              <a:rPr lang="en-FI" sz="1400" b="1" i="0">
                <a:solidFill>
                  <a:schemeClr val="bg1"/>
                </a:solidFill>
                <a:latin typeface="Georgia" panose="02040502050405020303" pitchFamily="18" charset="0"/>
                <a:cs typeface="Poppins SemiBold" pitchFamily="2" charset="77"/>
              </a:rPr>
              <a:t>.fi</a:t>
            </a:r>
          </a:p>
        </p:txBody>
      </p:sp>
    </p:spTree>
    <p:extLst>
      <p:ext uri="{BB962C8B-B14F-4D97-AF65-F5344CB8AC3E}">
        <p14:creationId xmlns:p14="http://schemas.microsoft.com/office/powerpoint/2010/main" val="3556734096"/>
      </p:ext>
    </p:extLst>
  </p:cSld>
  <p:clrMap bg1="lt1" tx1="dk1" bg2="lt2" tx2="dk2" accent1="accent1" accent2="accent2" accent3="accent3" accent4="accent4" accent5="accent5" accent6="accent6" hlink="hlink" folHlink="folHlink"/>
  <p:sldLayoutIdLst>
    <p:sldLayoutId id="2147483921" r:id="rId1"/>
    <p:sldLayoutId id="2147483926" r:id="rId2"/>
    <p:sldLayoutId id="2147483922" r:id="rId3"/>
    <p:sldLayoutId id="2147483924" r:id="rId4"/>
    <p:sldLayoutId id="2147483928" r:id="rId5"/>
    <p:sldLayoutId id="2147483858" r:id="rId6"/>
    <p:sldLayoutId id="2147483927" r:id="rId7"/>
    <p:sldLayoutId id="2147483923" r:id="rId8"/>
    <p:sldLayoutId id="2147483925" r:id="rId9"/>
    <p:sldLayoutId id="2147483929" r:id="rId10"/>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619883"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619883" y="1825625"/>
            <a:ext cx="10515600" cy="394864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4" name="Graphic 6">
            <a:extLst>
              <a:ext uri="{FF2B5EF4-FFF2-40B4-BE49-F238E27FC236}">
                <a16:creationId xmlns:a16="http://schemas.microsoft.com/office/drawing/2014/main" id="{90F6B5AE-CB0F-5037-D32E-86D08B9C22A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296525" y="5774266"/>
            <a:ext cx="1473574" cy="736786"/>
          </a:xfrm>
          <a:prstGeom prst="rect">
            <a:avLst/>
          </a:prstGeom>
        </p:spPr>
      </p:pic>
      <p:pic>
        <p:nvPicPr>
          <p:cNvPr id="5" name="Kuva 4">
            <a:extLst>
              <a:ext uri="{FF2B5EF4-FFF2-40B4-BE49-F238E27FC236}">
                <a16:creationId xmlns:a16="http://schemas.microsoft.com/office/drawing/2014/main" id="{D228A0E0-782F-4659-C6BF-D0FBBA6FBB83}"/>
              </a:ext>
            </a:extLst>
          </p:cNvPr>
          <p:cNvPicPr>
            <a:picLocks noChangeAspect="1"/>
          </p:cNvPicPr>
          <p:nvPr userDrawn="1"/>
        </p:nvPicPr>
        <p:blipFill>
          <a:blip r:embed="rId11"/>
          <a:srcRect/>
          <a:stretch/>
        </p:blipFill>
        <p:spPr>
          <a:xfrm>
            <a:off x="139484" y="5746755"/>
            <a:ext cx="2022594" cy="1011297"/>
          </a:xfrm>
          <a:prstGeom prst="rect">
            <a:avLst/>
          </a:prstGeom>
        </p:spPr>
      </p:pic>
    </p:spTree>
    <p:extLst>
      <p:ext uri="{BB962C8B-B14F-4D97-AF65-F5344CB8AC3E}">
        <p14:creationId xmlns:p14="http://schemas.microsoft.com/office/powerpoint/2010/main" val="2485682906"/>
      </p:ext>
    </p:extLst>
  </p:cSld>
  <p:clrMap bg1="lt1" tx1="dk1" bg2="lt2" tx2="dk2" accent1="accent1" accent2="accent2" accent3="accent3" accent4="accent4" accent5="accent5" accent6="accent6" hlink="hlink" folHlink="folHlink"/>
  <p:sldLayoutIdLst>
    <p:sldLayoutId id="2147483773" r:id="rId1"/>
    <p:sldLayoutId id="2147483781" r:id="rId2"/>
    <p:sldLayoutId id="2147483892" r:id="rId3"/>
    <p:sldLayoutId id="2147483868" r:id="rId4"/>
    <p:sldLayoutId id="2147483940" r:id="rId5"/>
    <p:sldLayoutId id="2147483909" r:id="rId6"/>
    <p:sldLayoutId id="2147483778" r:id="rId7"/>
  </p:sldLayoutIdLst>
  <p:hf sldNum="0" hdr="0" ftr="0" dt="0"/>
  <p:txStyles>
    <p:titleStyle>
      <a:lvl1pPr algn="l" defTabSz="914400" rtl="0" eaLnBrk="1" latinLnBrk="0" hangingPunct="1">
        <a:lnSpc>
          <a:spcPct val="90000"/>
        </a:lnSpc>
        <a:spcBef>
          <a:spcPct val="0"/>
        </a:spcBef>
        <a:buNone/>
        <a:defRPr sz="3600" b="1" i="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120000"/>
        <a:buFont typeface="Arial" panose="020B0604020202020204" pitchFamily="34" charset="0"/>
        <a:buChar char="•"/>
        <a:defRPr sz="2800" b="0" i="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400" b="0" i="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2000" b="0" i="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b="0" i="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chemeClr val="accent1"/>
        </a:buClr>
        <a:buSzPct val="120000"/>
        <a:buFont typeface="Arial" panose="020B0604020202020204" pitchFamily="34" charset="0"/>
        <a:buChar char="•"/>
        <a:defRPr sz="1800" b="0" i="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8353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612420" y="365125"/>
            <a:ext cx="10515600"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612420" y="1825625"/>
            <a:ext cx="10515600" cy="3948641"/>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4" name="Kuva 3" descr="Kuva, joka sisältää kohteen Fontti, Grafiikka, teksti, musta&#10;&#10;Kuvaus luotu automaattisesti">
            <a:extLst>
              <a:ext uri="{FF2B5EF4-FFF2-40B4-BE49-F238E27FC236}">
                <a16:creationId xmlns:a16="http://schemas.microsoft.com/office/drawing/2014/main" id="{201D79FE-76FE-4153-60BE-4F561081E3E5}"/>
              </a:ext>
            </a:extLst>
          </p:cNvPr>
          <p:cNvPicPr>
            <a:picLocks noChangeAspect="1"/>
          </p:cNvPicPr>
          <p:nvPr userDrawn="1"/>
        </p:nvPicPr>
        <p:blipFill>
          <a:blip r:embed="rId9"/>
          <a:stretch>
            <a:fillRect/>
          </a:stretch>
        </p:blipFill>
        <p:spPr>
          <a:xfrm>
            <a:off x="139484" y="5734319"/>
            <a:ext cx="2022594" cy="1011297"/>
          </a:xfrm>
          <a:prstGeom prst="rect">
            <a:avLst/>
          </a:prstGeom>
        </p:spPr>
      </p:pic>
      <p:pic>
        <p:nvPicPr>
          <p:cNvPr id="5" name="Graphic 6">
            <a:extLst>
              <a:ext uri="{FF2B5EF4-FFF2-40B4-BE49-F238E27FC236}">
                <a16:creationId xmlns:a16="http://schemas.microsoft.com/office/drawing/2014/main" id="{AC64CC5A-3034-AA3C-29BC-B7DC331BC051}"/>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10296525" y="5774266"/>
            <a:ext cx="1473574" cy="736786"/>
          </a:xfrm>
          <a:prstGeom prst="rect">
            <a:avLst/>
          </a:prstGeom>
        </p:spPr>
      </p:pic>
    </p:spTree>
    <p:extLst>
      <p:ext uri="{BB962C8B-B14F-4D97-AF65-F5344CB8AC3E}">
        <p14:creationId xmlns:p14="http://schemas.microsoft.com/office/powerpoint/2010/main" val="496099897"/>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96" r:id="rId3"/>
    <p:sldLayoutId id="2147483869" r:id="rId4"/>
    <p:sldLayoutId id="2147483941" r:id="rId5"/>
    <p:sldLayoutId id="2147483908" r:id="rId6"/>
    <p:sldLayoutId id="2147483867" r:id="rId7"/>
  </p:sldLayoutIdLst>
  <p:hf sldNum="0" hdr="0" ftr="0" dt="0"/>
  <p:txStyles>
    <p:titleStyle>
      <a:lvl1pPr algn="l" defTabSz="914400" rtl="0" eaLnBrk="1" latinLnBrk="0" hangingPunct="1">
        <a:lnSpc>
          <a:spcPct val="90000"/>
        </a:lnSpc>
        <a:spcBef>
          <a:spcPct val="0"/>
        </a:spcBef>
        <a:buNone/>
        <a:defRPr sz="3600" b="1" i="0" kern="1200">
          <a:solidFill>
            <a:schemeClr val="bg1"/>
          </a:solidFill>
          <a:latin typeface="+mn-lt"/>
          <a:ea typeface="+mj-ea"/>
          <a:cs typeface="+mj-cs"/>
        </a:defRPr>
      </a:lvl1pPr>
    </p:titleStyle>
    <p:bodyStyle>
      <a:lvl1pPr marL="228600" indent="-228600" algn="l" defTabSz="914400" rtl="0" eaLnBrk="1" latinLnBrk="0" hangingPunct="1">
        <a:lnSpc>
          <a:spcPct val="90000"/>
        </a:lnSpc>
        <a:spcBef>
          <a:spcPts val="1000"/>
        </a:spcBef>
        <a:buClr>
          <a:schemeClr val="bg1"/>
        </a:buClr>
        <a:buSzPct val="120000"/>
        <a:buFont typeface="Arial" panose="020B0604020202020204" pitchFamily="34" charset="0"/>
        <a:buChar char="•"/>
        <a:defRPr sz="2400" b="0" i="0" kern="1200" baseline="0">
          <a:solidFill>
            <a:schemeClr val="bg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2000" b="0" i="0" kern="1200" baseline="0">
          <a:solidFill>
            <a:schemeClr val="bg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800" b="0" i="0" kern="1200" baseline="0">
          <a:solidFill>
            <a:schemeClr val="bg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baseline="0">
          <a:solidFill>
            <a:schemeClr val="bg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chemeClr val="bg1"/>
        </a:buClr>
        <a:buSzPct val="120000"/>
        <a:buFont typeface="Arial" panose="020B0604020202020204" pitchFamily="34" charset="0"/>
        <a:buChar char="•"/>
        <a:defRPr sz="1600" b="0" i="0" kern="1200" baseline="0">
          <a:solidFill>
            <a:schemeClr val="bg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5D015A-26D0-5A44-B835-114A4D76D4DF}"/>
              </a:ext>
            </a:extLst>
          </p:cNvPr>
          <p:cNvSpPr>
            <a:spLocks noGrp="1"/>
          </p:cNvSpPr>
          <p:nvPr>
            <p:ph type="title"/>
          </p:nvPr>
        </p:nvSpPr>
        <p:spPr>
          <a:xfrm>
            <a:off x="623709" y="365125"/>
            <a:ext cx="10699046" cy="1325563"/>
          </a:xfrm>
          <a:prstGeom prst="rect">
            <a:avLst/>
          </a:prstGeom>
        </p:spPr>
        <p:txBody>
          <a:bodyPr vert="horz" lIns="91440" tIns="45720" rIns="91440" bIns="45720" rtlCol="0" anchor="ctr">
            <a:normAutofit/>
          </a:bodyPr>
          <a:lstStyle/>
          <a:p>
            <a:r>
              <a:rPr lang="en-GB"/>
              <a:t>Click to edit Master title style</a:t>
            </a:r>
            <a:endParaRPr lang="en-FI"/>
          </a:p>
        </p:txBody>
      </p:sp>
      <p:sp>
        <p:nvSpPr>
          <p:cNvPr id="3" name="Text Placeholder 2">
            <a:extLst>
              <a:ext uri="{FF2B5EF4-FFF2-40B4-BE49-F238E27FC236}">
                <a16:creationId xmlns:a16="http://schemas.microsoft.com/office/drawing/2014/main" id="{B2C92484-E92E-A44E-8D63-94687FCBAAC5}"/>
              </a:ext>
            </a:extLst>
          </p:cNvPr>
          <p:cNvSpPr>
            <a:spLocks noGrp="1"/>
          </p:cNvSpPr>
          <p:nvPr>
            <p:ph type="body" idx="1"/>
          </p:nvPr>
        </p:nvSpPr>
        <p:spPr>
          <a:xfrm>
            <a:off x="623708" y="1825625"/>
            <a:ext cx="10699047" cy="392113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pic>
        <p:nvPicPr>
          <p:cNvPr id="4" name="Graphic 6">
            <a:extLst>
              <a:ext uri="{FF2B5EF4-FFF2-40B4-BE49-F238E27FC236}">
                <a16:creationId xmlns:a16="http://schemas.microsoft.com/office/drawing/2014/main" id="{E4EDC9C3-46A0-090A-4A92-147010D750D9}"/>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0296525" y="5774266"/>
            <a:ext cx="1473574" cy="736786"/>
          </a:xfrm>
          <a:prstGeom prst="rect">
            <a:avLst/>
          </a:prstGeom>
        </p:spPr>
      </p:pic>
      <p:pic>
        <p:nvPicPr>
          <p:cNvPr id="5" name="Kuva 4">
            <a:extLst>
              <a:ext uri="{FF2B5EF4-FFF2-40B4-BE49-F238E27FC236}">
                <a16:creationId xmlns:a16="http://schemas.microsoft.com/office/drawing/2014/main" id="{071EA205-142C-F604-754A-311F48F53085}"/>
              </a:ext>
            </a:extLst>
          </p:cNvPr>
          <p:cNvPicPr>
            <a:picLocks noChangeAspect="1"/>
          </p:cNvPicPr>
          <p:nvPr userDrawn="1"/>
        </p:nvPicPr>
        <p:blipFill>
          <a:blip r:embed="rId11"/>
          <a:srcRect/>
          <a:stretch/>
        </p:blipFill>
        <p:spPr>
          <a:xfrm>
            <a:off x="139484" y="5746755"/>
            <a:ext cx="2022594" cy="1011297"/>
          </a:xfrm>
          <a:prstGeom prst="rect">
            <a:avLst/>
          </a:prstGeom>
        </p:spPr>
      </p:pic>
    </p:spTree>
    <p:extLst>
      <p:ext uri="{BB962C8B-B14F-4D97-AF65-F5344CB8AC3E}">
        <p14:creationId xmlns:p14="http://schemas.microsoft.com/office/powerpoint/2010/main" val="780921744"/>
      </p:ext>
    </p:extLst>
  </p:cSld>
  <p:clrMap bg1="lt1" tx1="dk1" bg2="lt2" tx2="dk2" accent1="accent1" accent2="accent2" accent3="accent3" accent4="accent4" accent5="accent5" accent6="accent6" hlink="hlink" folHlink="folHlink"/>
  <p:sldLayoutIdLst>
    <p:sldLayoutId id="2147483871" r:id="rId1"/>
    <p:sldLayoutId id="2147483872" r:id="rId2"/>
    <p:sldLayoutId id="2147483895" r:id="rId3"/>
    <p:sldLayoutId id="2147483874" r:id="rId4"/>
    <p:sldLayoutId id="2147483943" r:id="rId5"/>
    <p:sldLayoutId id="2147483911" r:id="rId6"/>
    <p:sldLayoutId id="2147483875" r:id="rId7"/>
  </p:sldLayoutIdLst>
  <p:hf sldNum="0" hdr="0" ftr="0" dt="0"/>
  <p:txStyles>
    <p:titleStyle>
      <a:lvl1pPr algn="l" defTabSz="914400" rtl="0" eaLnBrk="1" latinLnBrk="0" hangingPunct="1">
        <a:lnSpc>
          <a:spcPct val="90000"/>
        </a:lnSpc>
        <a:spcBef>
          <a:spcPct val="0"/>
        </a:spcBef>
        <a:buNone/>
        <a:defRPr sz="3600" b="1" i="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Clr>
          <a:srgbClr val="0BD232"/>
        </a:buClr>
        <a:buSzPct val="120000"/>
        <a:buFont typeface="Arial" panose="020B0604020202020204" pitchFamily="34" charset="0"/>
        <a:buChar char="•"/>
        <a:defRPr sz="2400" b="0" i="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Clr>
          <a:srgbClr val="0BD232"/>
        </a:buClr>
        <a:buSzPct val="120000"/>
        <a:buFont typeface="Arial" panose="020B0604020202020204" pitchFamily="34" charset="0"/>
        <a:buChar char="•"/>
        <a:defRPr sz="2000" b="0" i="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Clr>
          <a:srgbClr val="0BD232"/>
        </a:buClr>
        <a:buSzPct val="120000"/>
        <a:buFont typeface="Arial" panose="020B0604020202020204" pitchFamily="34" charset="0"/>
        <a:buChar char="•"/>
        <a:defRPr sz="1800" b="0" i="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Clr>
          <a:srgbClr val="0BD232"/>
        </a:buClr>
        <a:buSzPct val="120000"/>
        <a:buFont typeface="Arial" panose="020B0604020202020204" pitchFamily="34" charset="0"/>
        <a:buChar char="•"/>
        <a:defRPr sz="1600" b="0" i="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Clr>
          <a:srgbClr val="0BD232"/>
        </a:buClr>
        <a:buSzPct val="120000"/>
        <a:buFont typeface="Arial" panose="020B0604020202020204" pitchFamily="34" charset="0"/>
        <a:buChar char="•"/>
        <a:defRPr sz="1600" b="0" i="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2025582"/>
      </p:ext>
    </p:extLst>
  </p:cSld>
  <p:clrMap bg1="lt1" tx1="dk1" bg2="lt2" tx2="dk2" accent1="accent1" accent2="accent2" accent3="accent3" accent4="accent4" accent5="accent5" accent6="accent6" hlink="hlink" folHlink="folHlink"/>
  <p:sldLayoutIdLst>
    <p:sldLayoutId id="2147483953" r:id="rId1"/>
    <p:sldLayoutId id="2147483955"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6375580"/>
      </p:ext>
    </p:extLst>
  </p:cSld>
  <p:clrMap bg1="lt1" tx1="dk1" bg2="lt2" tx2="dk2" accent1="accent1" accent2="accent2" accent3="accent3" accent4="accent4" accent5="accent5" accent6="accent6" hlink="hlink" folHlink="folHlink"/>
  <p:sldLayoutIdLst>
    <p:sldLayoutId id="2147483959"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3475421"/>
      </p:ext>
    </p:extLst>
  </p:cSld>
  <p:clrMap bg1="lt1" tx1="dk1" bg2="lt2" tx2="dk2" accent1="accent1" accent2="accent2" accent3="accent3" accent4="accent4" accent5="accent5" accent6="accent6" hlink="hlink" folHlink="folHlink"/>
  <p:sldLayoutIdLst>
    <p:sldLayoutId id="2147483948" r:id="rId1"/>
    <p:sldLayoutId id="2147483950" r:id="rId2"/>
    <p:sldLayoutId id="2147483956" r:id="rId3"/>
    <p:sldLayoutId id="2147483957"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683FD575-F758-E462-899F-FD9E076C07F4}"/>
              </a:ext>
            </a:extLst>
          </p:cNvPr>
          <p:cNvSpPr>
            <a:spLocks noGrp="1"/>
          </p:cNvSpPr>
          <p:nvPr>
            <p:ph type="ctrTitle"/>
          </p:nvPr>
        </p:nvSpPr>
        <p:spPr/>
        <p:txBody>
          <a:bodyPr>
            <a:normAutofit fontScale="90000"/>
          </a:bodyPr>
          <a:lstStyle/>
          <a:p>
            <a:r>
              <a:rPr lang="fi-FI"/>
              <a:t>Vanhempainiltojen tehtävät</a:t>
            </a:r>
            <a:br>
              <a:rPr lang="fi-FI"/>
            </a:br>
            <a:r>
              <a:rPr lang="fi-FI"/>
              <a:t>Luokka Loistamaan –hanke </a:t>
            </a:r>
            <a:br>
              <a:rPr lang="fi-FI"/>
            </a:br>
            <a:br>
              <a:rPr lang="fi-FI"/>
            </a:br>
            <a:r>
              <a:rPr lang="fi-FI"/>
              <a:t>MIELI ry 2025 </a:t>
            </a:r>
          </a:p>
        </p:txBody>
      </p:sp>
    </p:spTree>
    <p:extLst>
      <p:ext uri="{BB962C8B-B14F-4D97-AF65-F5344CB8AC3E}">
        <p14:creationId xmlns:p14="http://schemas.microsoft.com/office/powerpoint/2010/main" val="3841905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187ADE0-EC1D-22EF-859B-0EB31223CB36}"/>
              </a:ext>
            </a:extLst>
          </p:cNvPr>
          <p:cNvSpPr>
            <a:spLocks noGrp="1"/>
          </p:cNvSpPr>
          <p:nvPr>
            <p:ph type="ctrTitle"/>
          </p:nvPr>
        </p:nvSpPr>
        <p:spPr>
          <a:xfrm>
            <a:off x="613164" y="1062331"/>
            <a:ext cx="5256469" cy="3600805"/>
          </a:xfrm>
        </p:spPr>
        <p:txBody>
          <a:bodyPr>
            <a:normAutofit/>
          </a:bodyPr>
          <a:lstStyle/>
          <a:p>
            <a:r>
              <a:rPr lang="fi-FI" sz="5400" b="1"/>
              <a:t>Voimavaravaaka</a:t>
            </a:r>
          </a:p>
        </p:txBody>
      </p:sp>
      <p:pic>
        <p:nvPicPr>
          <p:cNvPr id="3" name="Kuva 2">
            <a:extLst>
              <a:ext uri="{FF2B5EF4-FFF2-40B4-BE49-F238E27FC236}">
                <a16:creationId xmlns:a16="http://schemas.microsoft.com/office/drawing/2014/main" id="{E955DF96-E059-7367-3B84-64184B7BC493}"/>
              </a:ext>
            </a:extLst>
          </p:cNvPr>
          <p:cNvPicPr>
            <a:picLocks noChangeAspect="1"/>
          </p:cNvPicPr>
          <p:nvPr/>
        </p:nvPicPr>
        <p:blipFill>
          <a:blip r:embed="rId2"/>
          <a:stretch>
            <a:fillRect/>
          </a:stretch>
        </p:blipFill>
        <p:spPr>
          <a:xfrm>
            <a:off x="6407428" y="508759"/>
            <a:ext cx="3916786" cy="5540357"/>
          </a:xfrm>
          <a:prstGeom prst="rect">
            <a:avLst/>
          </a:prstGeom>
        </p:spPr>
      </p:pic>
    </p:spTree>
    <p:extLst>
      <p:ext uri="{BB962C8B-B14F-4D97-AF65-F5344CB8AC3E}">
        <p14:creationId xmlns:p14="http://schemas.microsoft.com/office/powerpoint/2010/main" val="1177552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D5C498C-E7DF-800F-E6FE-5DE030D1B758}"/>
              </a:ext>
            </a:extLst>
          </p:cNvPr>
          <p:cNvSpPr>
            <a:spLocks noGrp="1"/>
          </p:cNvSpPr>
          <p:nvPr>
            <p:ph type="title"/>
          </p:nvPr>
        </p:nvSpPr>
        <p:spPr/>
        <p:txBody>
          <a:bodyPr/>
          <a:lstStyle/>
          <a:p>
            <a:r>
              <a:rPr lang="fi-FI"/>
              <a:t>Piirretään paperille vaaka</a:t>
            </a:r>
          </a:p>
        </p:txBody>
      </p:sp>
      <p:sp>
        <p:nvSpPr>
          <p:cNvPr id="3" name="Tekstin paikkamerkki 2">
            <a:extLst>
              <a:ext uri="{FF2B5EF4-FFF2-40B4-BE49-F238E27FC236}">
                <a16:creationId xmlns:a16="http://schemas.microsoft.com/office/drawing/2014/main" id="{30A7D470-7242-B379-B195-86AA9C5DC3F0}"/>
              </a:ext>
            </a:extLst>
          </p:cNvPr>
          <p:cNvSpPr>
            <a:spLocks noGrp="1"/>
          </p:cNvSpPr>
          <p:nvPr>
            <p:ph type="body" sz="quarter" idx="11"/>
          </p:nvPr>
        </p:nvSpPr>
        <p:spPr>
          <a:xfrm>
            <a:off x="624820" y="1721285"/>
            <a:ext cx="5191189" cy="4360538"/>
          </a:xfrm>
        </p:spPr>
        <p:txBody>
          <a:bodyPr>
            <a:normAutofit/>
          </a:bodyPr>
          <a:lstStyle/>
          <a:p>
            <a:r>
              <a:rPr lang="fi-FI" sz="1800" b="1">
                <a:latin typeface="+mn-lt"/>
                <a:ea typeface="Aptos" panose="020B0004020202020204" pitchFamily="34" charset="0"/>
                <a:cs typeface="Arial" panose="020B0604020202020204" pitchFamily="34" charset="0"/>
              </a:rPr>
              <a:t>Laita </a:t>
            </a:r>
            <a:r>
              <a:rPr lang="fi-FI" sz="1800" b="1">
                <a:solidFill>
                  <a:schemeClr val="accent1"/>
                </a:solidFill>
                <a:latin typeface="+mn-lt"/>
                <a:ea typeface="Aptos" panose="020B0004020202020204" pitchFamily="34" charset="0"/>
                <a:cs typeface="Arial" panose="020B0604020202020204" pitchFamily="34" charset="0"/>
              </a:rPr>
              <a:t>vasemmalle puolelle </a:t>
            </a:r>
            <a:r>
              <a:rPr lang="fi-FI" sz="1800" b="1">
                <a:latin typeface="+mn-lt"/>
                <a:ea typeface="Aptos" panose="020B0004020202020204" pitchFamily="34" charset="0"/>
                <a:cs typeface="Arial" panose="020B0604020202020204" pitchFamily="34" charset="0"/>
              </a:rPr>
              <a:t>vaakaa asioita, jotka </a:t>
            </a:r>
            <a:r>
              <a:rPr lang="fi-FI" sz="1800" b="1">
                <a:solidFill>
                  <a:schemeClr val="accent1"/>
                </a:solidFill>
                <a:latin typeface="+mn-lt"/>
                <a:ea typeface="Aptos" panose="020B0004020202020204" pitchFamily="34" charset="0"/>
                <a:cs typeface="Arial" panose="020B0604020202020204" pitchFamily="34" charset="0"/>
              </a:rPr>
              <a:t>lisäävät </a:t>
            </a:r>
            <a:r>
              <a:rPr lang="fi-FI" sz="1800" b="1">
                <a:latin typeface="+mn-lt"/>
                <a:ea typeface="Aptos" panose="020B0004020202020204" pitchFamily="34" charset="0"/>
                <a:cs typeface="Arial" panose="020B0604020202020204" pitchFamily="34" charset="0"/>
              </a:rPr>
              <a:t>sinun voimavarojasi ja jaksamistasi, ja </a:t>
            </a:r>
            <a:r>
              <a:rPr lang="fi-FI" sz="1800" b="1">
                <a:solidFill>
                  <a:schemeClr val="accent1"/>
                </a:solidFill>
                <a:latin typeface="+mn-lt"/>
                <a:ea typeface="Aptos" panose="020B0004020202020204" pitchFamily="34" charset="0"/>
                <a:cs typeface="Arial" panose="020B0604020202020204" pitchFamily="34" charset="0"/>
              </a:rPr>
              <a:t>oikealle puolelle </a:t>
            </a:r>
            <a:r>
              <a:rPr lang="fi-FI" sz="1800" b="1">
                <a:latin typeface="+mn-lt"/>
                <a:ea typeface="Aptos" panose="020B0004020202020204" pitchFamily="34" charset="0"/>
                <a:cs typeface="Arial" panose="020B0604020202020204" pitchFamily="34" charset="0"/>
              </a:rPr>
              <a:t>asiat, mitkä </a:t>
            </a:r>
            <a:r>
              <a:rPr lang="fi-FI" sz="1800" b="1">
                <a:solidFill>
                  <a:schemeClr val="accent1"/>
                </a:solidFill>
                <a:latin typeface="+mn-lt"/>
                <a:ea typeface="Aptos" panose="020B0004020202020204" pitchFamily="34" charset="0"/>
                <a:cs typeface="Arial" panose="020B0604020202020204" pitchFamily="34" charset="0"/>
              </a:rPr>
              <a:t>vievät</a:t>
            </a:r>
            <a:r>
              <a:rPr lang="fi-FI" sz="1800" b="1">
                <a:latin typeface="+mn-lt"/>
                <a:ea typeface="Aptos" panose="020B0004020202020204" pitchFamily="34" charset="0"/>
                <a:cs typeface="Arial" panose="020B0604020202020204" pitchFamily="34" charset="0"/>
              </a:rPr>
              <a:t> voimavarojasi. </a:t>
            </a:r>
          </a:p>
          <a:p>
            <a:r>
              <a:rPr lang="fi-FI" sz="1800" b="1">
                <a:effectLst/>
                <a:latin typeface="+mn-lt"/>
                <a:ea typeface="Aptos" panose="020B0004020202020204" pitchFamily="34" charset="0"/>
                <a:cs typeface="Arial" panose="020B0604020202020204" pitchFamily="34" charset="0"/>
              </a:rPr>
              <a:t>M</a:t>
            </a:r>
            <a:r>
              <a:rPr lang="fi-FI" sz="1800" b="1">
                <a:latin typeface="+mn-lt"/>
                <a:ea typeface="Aptos" panose="020B0004020202020204" pitchFamily="34" charset="0"/>
                <a:cs typeface="Arial" panose="020B0604020202020204" pitchFamily="34" charset="0"/>
              </a:rPr>
              <a:t>illaiselle</a:t>
            </a:r>
            <a:r>
              <a:rPr lang="fi-FI" sz="1800" b="1">
                <a:effectLst/>
                <a:latin typeface="+mn-lt"/>
                <a:ea typeface="Aptos" panose="020B0004020202020204" pitchFamily="34" charset="0"/>
                <a:cs typeface="Arial" panose="020B0604020202020204" pitchFamily="34" charset="0"/>
              </a:rPr>
              <a:t> oma vaaka näyttää? </a:t>
            </a:r>
          </a:p>
          <a:p>
            <a:r>
              <a:rPr lang="fi-FI" sz="1800" b="1">
                <a:effectLst/>
                <a:latin typeface="+mn-lt"/>
                <a:ea typeface="Aptos" panose="020B0004020202020204" pitchFamily="34" charset="0"/>
                <a:cs typeface="Arial" panose="020B0604020202020204" pitchFamily="34" charset="0"/>
              </a:rPr>
              <a:t>Onko molemmissa vaakakupeissa yhtä paljon asioita? </a:t>
            </a:r>
          </a:p>
          <a:p>
            <a:r>
              <a:rPr lang="fi-FI" sz="1800" b="1">
                <a:effectLst/>
                <a:latin typeface="+mn-lt"/>
                <a:ea typeface="Aptos" panose="020B0004020202020204" pitchFamily="34" charset="0"/>
                <a:cs typeface="Arial" panose="020B0604020202020204" pitchFamily="34" charset="0"/>
              </a:rPr>
              <a:t>Jos voimavaroja vieviä asioita on paljon enemmän kuin voimavaroja tuovia asioita, on hyvä pohtia, löytyisikö vielä joitain voimavaroja lisäävää vasempaan vaakakuppiin? </a:t>
            </a:r>
          </a:p>
          <a:p>
            <a:r>
              <a:rPr lang="fi-FI" sz="1800" b="1">
                <a:solidFill>
                  <a:schemeClr val="bg2"/>
                </a:solidFill>
                <a:latin typeface="+mn-lt"/>
                <a:ea typeface="Aptos" panose="020B0004020202020204" pitchFamily="34" charset="0"/>
                <a:cs typeface="Arial" panose="020B0604020202020204" pitchFamily="34" charset="0"/>
              </a:rPr>
              <a:t>V</a:t>
            </a:r>
            <a:r>
              <a:rPr lang="fi-FI" sz="1800" b="1">
                <a:solidFill>
                  <a:schemeClr val="bg2"/>
                </a:solidFill>
                <a:effectLst/>
                <a:latin typeface="+mn-lt"/>
                <a:ea typeface="Aptos" panose="020B0004020202020204" pitchFamily="34" charset="0"/>
                <a:cs typeface="Arial" panose="020B0604020202020204" pitchFamily="34" charset="0"/>
              </a:rPr>
              <a:t>oisiko jonkun voimavaroja vievän asian ottaa vaakakupista kokonaan pois? Saako niitä itse vähennettyä? Tarvitaank</a:t>
            </a:r>
            <a:r>
              <a:rPr lang="fi-FI" sz="1800" b="1">
                <a:solidFill>
                  <a:schemeClr val="bg2"/>
                </a:solidFill>
                <a:latin typeface="+mn-lt"/>
                <a:ea typeface="Aptos" panose="020B0004020202020204" pitchFamily="34" charset="0"/>
                <a:cs typeface="Arial" panose="020B0604020202020204" pitchFamily="34" charset="0"/>
              </a:rPr>
              <a:t>o ulkopuolista tukea?</a:t>
            </a:r>
            <a:endParaRPr lang="fi-FI" sz="1800" b="1">
              <a:solidFill>
                <a:schemeClr val="bg2"/>
              </a:solidFill>
              <a:effectLst/>
              <a:latin typeface="+mn-lt"/>
              <a:ea typeface="Aptos" panose="020B0004020202020204" pitchFamily="34" charset="0"/>
              <a:cs typeface="Arial" panose="020B0604020202020204" pitchFamily="34" charset="0"/>
            </a:endParaRPr>
          </a:p>
          <a:p>
            <a:endParaRPr lang="fi-FI" sz="1800" b="1">
              <a:effectLst/>
              <a:latin typeface="Aptos" panose="020B0004020202020204" pitchFamily="34" charset="0"/>
              <a:ea typeface="Aptos" panose="020B0004020202020204" pitchFamily="34" charset="0"/>
              <a:cs typeface="Arial" panose="020B0604020202020204" pitchFamily="34" charset="0"/>
            </a:endParaRPr>
          </a:p>
          <a:p>
            <a:endParaRPr lang="fi-FI" sz="1800" b="1">
              <a:effectLst/>
              <a:latin typeface="Aptos" panose="020B0004020202020204" pitchFamily="34" charset="0"/>
              <a:ea typeface="Aptos" panose="020B0004020202020204" pitchFamily="34" charset="0"/>
              <a:cs typeface="Arial" panose="020B0604020202020204" pitchFamily="34" charset="0"/>
            </a:endParaRPr>
          </a:p>
          <a:p>
            <a:endParaRPr lang="fi-FI" sz="1800">
              <a:effectLst/>
              <a:latin typeface="Aptos" panose="020B0004020202020204" pitchFamily="34" charset="0"/>
              <a:ea typeface="Aptos" panose="020B0004020202020204" pitchFamily="34" charset="0"/>
              <a:cs typeface="Arial" panose="020B0604020202020204" pitchFamily="34" charset="0"/>
            </a:endParaRPr>
          </a:p>
          <a:p>
            <a:endParaRPr lang="fi-FI"/>
          </a:p>
        </p:txBody>
      </p:sp>
      <p:sp>
        <p:nvSpPr>
          <p:cNvPr id="4" name="Tekstin paikkamerkki 3">
            <a:extLst>
              <a:ext uri="{FF2B5EF4-FFF2-40B4-BE49-F238E27FC236}">
                <a16:creationId xmlns:a16="http://schemas.microsoft.com/office/drawing/2014/main" id="{BCF317F0-3CFD-7B15-EFD3-4157139A9468}"/>
              </a:ext>
            </a:extLst>
          </p:cNvPr>
          <p:cNvSpPr>
            <a:spLocks noGrp="1"/>
          </p:cNvSpPr>
          <p:nvPr>
            <p:ph type="body" sz="quarter" idx="12"/>
          </p:nvPr>
        </p:nvSpPr>
        <p:spPr>
          <a:xfrm>
            <a:off x="6096000" y="1371464"/>
            <a:ext cx="5496580" cy="4115072"/>
          </a:xfrm>
        </p:spPr>
        <p:txBody>
          <a:bodyPr>
            <a:normAutofit/>
          </a:bodyPr>
          <a:lstStyle/>
          <a:p>
            <a:pPr marL="0" indent="0">
              <a:buNone/>
            </a:pPr>
            <a:endParaRPr lang="fi-FI" b="1">
              <a:effectLst/>
              <a:latin typeface="+mn-lt"/>
              <a:ea typeface="Aptos" panose="020B0004020202020204" pitchFamily="34" charset="0"/>
              <a:cs typeface="Arial" panose="020B0604020202020204" pitchFamily="34" charset="0"/>
            </a:endParaRPr>
          </a:p>
          <a:p>
            <a:r>
              <a:rPr lang="fi-FI" b="1">
                <a:solidFill>
                  <a:schemeClr val="accent1"/>
                </a:solidFill>
                <a:effectLst/>
                <a:latin typeface="+mn-lt"/>
                <a:ea typeface="Aptos" panose="020B0004020202020204" pitchFamily="34" charset="0"/>
                <a:cs typeface="Arial" panose="020B0604020202020204" pitchFamily="34" charset="0"/>
              </a:rPr>
              <a:t>Lopuksi</a:t>
            </a:r>
            <a:r>
              <a:rPr lang="fi-FI" b="1">
                <a:effectLst/>
                <a:latin typeface="+mn-lt"/>
                <a:ea typeface="Aptos" panose="020B0004020202020204" pitchFamily="34" charset="0"/>
                <a:cs typeface="Arial" panose="020B0604020202020204" pitchFamily="34" charset="0"/>
              </a:rPr>
              <a:t>:</a:t>
            </a:r>
            <a:r>
              <a:rPr lang="fi-FI">
                <a:effectLst/>
                <a:latin typeface="+mn-lt"/>
                <a:ea typeface="Aptos" panose="020B0004020202020204" pitchFamily="34" charset="0"/>
                <a:cs typeface="Arial" panose="020B0604020202020204" pitchFamily="34" charset="0"/>
              </a:rPr>
              <a:t> Olisi hyvä, että omassa vaa’assa voimavaroja tuovia asioita olisi jonkin verran enemmän kuin voimavaroja vieviä asioita. Silloin äkillisen kuormituksen sattuessa vaaka ei kallistu heti voimavaroja vievään suuntaan, vaan voimavaroja on varastossa myös silloin, kun päiviin tulee lisää kuormitusta. </a:t>
            </a:r>
            <a:endParaRPr lang="fi-FI">
              <a:latin typeface="+mn-lt"/>
            </a:endParaRPr>
          </a:p>
        </p:txBody>
      </p:sp>
    </p:spTree>
    <p:extLst>
      <p:ext uri="{BB962C8B-B14F-4D97-AF65-F5344CB8AC3E}">
        <p14:creationId xmlns:p14="http://schemas.microsoft.com/office/powerpoint/2010/main" val="378363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463F9F-7CBD-D7DF-4A45-367FA545C493}"/>
              </a:ext>
            </a:extLst>
          </p:cNvPr>
          <p:cNvSpPr>
            <a:spLocks noGrp="1"/>
          </p:cNvSpPr>
          <p:nvPr>
            <p:ph type="title"/>
          </p:nvPr>
        </p:nvSpPr>
        <p:spPr>
          <a:xfrm>
            <a:off x="838937" y="1716390"/>
            <a:ext cx="9636906" cy="3448155"/>
          </a:xfrm>
        </p:spPr>
        <p:txBody>
          <a:bodyPr>
            <a:normAutofit fontScale="90000"/>
          </a:bodyPr>
          <a:lstStyle/>
          <a:p>
            <a:pPr>
              <a:lnSpc>
                <a:spcPct val="100000"/>
              </a:lnSpc>
            </a:pPr>
            <a:r>
              <a:rPr lang="fi-FI" sz="6600"/>
              <a:t>Minä-puheen vahvistaminen</a:t>
            </a:r>
            <a:br>
              <a:rPr lang="fi-FI" sz="6600"/>
            </a:br>
            <a:br>
              <a:rPr lang="fi-FI" sz="6600"/>
            </a:br>
            <a:r>
              <a:rPr lang="fi-FI" sz="4400"/>
              <a:t>”</a:t>
            </a:r>
            <a:r>
              <a:rPr lang="fi-FI" sz="4400" i="1"/>
              <a:t>Minusta tuntuu</a:t>
            </a:r>
            <a:r>
              <a:rPr lang="fi-FI" sz="4400"/>
              <a:t>”</a:t>
            </a:r>
          </a:p>
        </p:txBody>
      </p:sp>
    </p:spTree>
    <p:extLst>
      <p:ext uri="{BB962C8B-B14F-4D97-AF65-F5344CB8AC3E}">
        <p14:creationId xmlns:p14="http://schemas.microsoft.com/office/powerpoint/2010/main" val="3187986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398BFD5-42E0-0679-AC9B-2B3B01014785}"/>
              </a:ext>
            </a:extLst>
          </p:cNvPr>
          <p:cNvSpPr>
            <a:spLocks noGrp="1"/>
          </p:cNvSpPr>
          <p:nvPr>
            <p:ph type="body" sz="quarter" idx="11"/>
          </p:nvPr>
        </p:nvSpPr>
        <p:spPr>
          <a:xfrm>
            <a:off x="529126" y="1246694"/>
            <a:ext cx="5323618" cy="4115072"/>
          </a:xfrm>
        </p:spPr>
        <p:txBody>
          <a:bodyPr>
            <a:noAutofit/>
          </a:bodyPr>
          <a:lstStyle/>
          <a:p>
            <a:r>
              <a:rPr lang="fi-FI" sz="2800">
                <a:effectLst/>
                <a:latin typeface="Aptos" panose="020B0004020202020204" pitchFamily="34" charset="0"/>
                <a:ea typeface="Aptos" panose="020B0004020202020204" pitchFamily="34" charset="0"/>
                <a:cs typeface="Aptos" panose="020B0004020202020204" pitchFamily="34" charset="0"/>
              </a:rPr>
              <a:t>Minäpuhe on tapa ilmaista tunteita, ajatuksia ja tarpeita syyttämättä toista ihmistä. Sen avulla kerrotaan omasta kokemuksesta, ei syytetä, arvostella tai tulkita toisen aikomuksia. Minäpuhe edistää vuorovaikutusta, edistää itsetuntoa ja vähentää ristiriitoja.</a:t>
            </a:r>
            <a:endParaRPr lang="fi-FI" sz="2800"/>
          </a:p>
        </p:txBody>
      </p:sp>
      <p:sp>
        <p:nvSpPr>
          <p:cNvPr id="5" name="Ellipsi 4">
            <a:extLst>
              <a:ext uri="{FF2B5EF4-FFF2-40B4-BE49-F238E27FC236}">
                <a16:creationId xmlns:a16="http://schemas.microsoft.com/office/drawing/2014/main" id="{6B192BB2-F29F-7915-EEF6-AED59FD68F65}"/>
              </a:ext>
            </a:extLst>
          </p:cNvPr>
          <p:cNvSpPr/>
          <p:nvPr/>
        </p:nvSpPr>
        <p:spPr>
          <a:xfrm>
            <a:off x="6243565" y="744279"/>
            <a:ext cx="5026948" cy="461748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sz="2400" b="1">
                <a:solidFill>
                  <a:schemeClr val="accent2"/>
                </a:solidFill>
                <a:effectLst/>
                <a:latin typeface="+mn-lt"/>
                <a:ea typeface="Aptos" panose="020B0004020202020204" pitchFamily="34" charset="0"/>
                <a:cs typeface="Aptos" panose="020B0004020202020204" pitchFamily="34" charset="0"/>
              </a:rPr>
              <a:t>Harjoittele minäpuhetta arjessa – erityisesti silloin, kun tunnet ärtymystä, pettymystä tai turhautumista. Se auttaa sinua ilmaisemaan itseäsi rakentavasti ja tukee parempaa ymmärrystä toisia kohtaan. </a:t>
            </a:r>
            <a:endParaRPr lang="fi-FI" sz="2400" b="1">
              <a:solidFill>
                <a:schemeClr val="accent2"/>
              </a:solidFill>
              <a:effectLst/>
              <a:latin typeface="+mn-lt"/>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9879048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ruutu 2">
            <a:extLst>
              <a:ext uri="{FF2B5EF4-FFF2-40B4-BE49-F238E27FC236}">
                <a16:creationId xmlns:a16="http://schemas.microsoft.com/office/drawing/2014/main" id="{02F72DFF-FC17-FC82-BE41-C223930FD174}"/>
              </a:ext>
            </a:extLst>
          </p:cNvPr>
          <p:cNvSpPr txBox="1"/>
          <p:nvPr/>
        </p:nvSpPr>
        <p:spPr>
          <a:xfrm>
            <a:off x="510363" y="1058760"/>
            <a:ext cx="11079125" cy="4785669"/>
          </a:xfrm>
          <a:prstGeom prst="rect">
            <a:avLst/>
          </a:prstGeom>
          <a:noFill/>
        </p:spPr>
        <p:txBody>
          <a:bodyPr wrap="square">
            <a:spAutoFit/>
          </a:bodyPr>
          <a:lstStyle/>
          <a:p>
            <a:pPr>
              <a:lnSpc>
                <a:spcPct val="115000"/>
              </a:lnSpc>
              <a:spcAft>
                <a:spcPts val="800"/>
              </a:spcAft>
            </a:pPr>
            <a:r>
              <a:rPr lang="fi-FI" sz="2000" b="1">
                <a:solidFill>
                  <a:schemeClr val="bg1"/>
                </a:solidFill>
                <a:effectLst/>
                <a:ea typeface="Aptos" panose="020B0004020202020204" pitchFamily="34" charset="0"/>
                <a:cs typeface="Aptos" panose="020B0004020202020204" pitchFamily="34" charset="0"/>
              </a:rPr>
              <a:t>Syyttävä ilmaisu: </a:t>
            </a:r>
            <a:r>
              <a:rPr lang="fi-FI" sz="2000">
                <a:solidFill>
                  <a:schemeClr val="accent1"/>
                </a:solidFill>
                <a:effectLst/>
                <a:ea typeface="Aptos" panose="020B0004020202020204" pitchFamily="34" charset="0"/>
                <a:cs typeface="Aptos" panose="020B0004020202020204" pitchFamily="34" charset="0"/>
              </a:rPr>
              <a:t>"</a:t>
            </a:r>
            <a:r>
              <a:rPr lang="fi-FI" sz="2000" err="1">
                <a:solidFill>
                  <a:schemeClr val="accent1"/>
                </a:solidFill>
                <a:effectLst/>
                <a:ea typeface="Aptos" panose="020B0004020202020204" pitchFamily="34" charset="0"/>
                <a:cs typeface="Aptos" panose="020B0004020202020204" pitchFamily="34" charset="0"/>
              </a:rPr>
              <a:t>Sä</a:t>
            </a:r>
            <a:r>
              <a:rPr lang="fi-FI" sz="2000">
                <a:solidFill>
                  <a:schemeClr val="accent1"/>
                </a:solidFill>
                <a:effectLst/>
                <a:ea typeface="Aptos" panose="020B0004020202020204" pitchFamily="34" charset="0"/>
                <a:cs typeface="Aptos" panose="020B0004020202020204" pitchFamily="34" charset="0"/>
              </a:rPr>
              <a:t> et koskaan kuuntele </a:t>
            </a:r>
            <a:r>
              <a:rPr lang="fi-FI" sz="2000" err="1">
                <a:solidFill>
                  <a:schemeClr val="accent1"/>
                </a:solidFill>
                <a:effectLst/>
                <a:ea typeface="Aptos" panose="020B0004020202020204" pitchFamily="34" charset="0"/>
                <a:cs typeface="Aptos" panose="020B0004020202020204" pitchFamily="34" charset="0"/>
              </a:rPr>
              <a:t>mua</a:t>
            </a:r>
            <a:r>
              <a:rPr lang="fi-FI" sz="2000">
                <a:solidFill>
                  <a:schemeClr val="accent1"/>
                </a:solidFill>
                <a:effectLst/>
                <a:ea typeface="Aptos" panose="020B0004020202020204" pitchFamily="34" charset="0"/>
                <a:cs typeface="Aptos" panose="020B0004020202020204" pitchFamily="34" charset="0"/>
              </a:rPr>
              <a:t>!”</a:t>
            </a:r>
            <a:br>
              <a:rPr lang="fi-FI" sz="2000">
                <a:solidFill>
                  <a:schemeClr val="accent1"/>
                </a:solidFill>
                <a:effectLst/>
                <a:ea typeface="Aptos" panose="020B0004020202020204" pitchFamily="34" charset="0"/>
                <a:cs typeface="Arial" panose="020B0604020202020204" pitchFamily="34" charset="0"/>
              </a:rPr>
            </a:br>
            <a:r>
              <a:rPr lang="fi-FI" sz="2000" b="1">
                <a:solidFill>
                  <a:schemeClr val="bg1"/>
                </a:solidFill>
                <a:effectLst/>
                <a:ea typeface="Aptos" panose="020B0004020202020204" pitchFamily="34" charset="0"/>
                <a:cs typeface="Aptos" panose="020B0004020202020204" pitchFamily="34" charset="0"/>
              </a:rPr>
              <a:t>Minäpuheena: </a:t>
            </a:r>
            <a:r>
              <a:rPr lang="fi-FI" sz="2000">
                <a:solidFill>
                  <a:schemeClr val="accent1"/>
                </a:solidFill>
                <a:effectLst/>
                <a:ea typeface="Aptos" panose="020B0004020202020204" pitchFamily="34" charset="0"/>
                <a:cs typeface="Aptos" panose="020B0004020202020204" pitchFamily="34" charset="0"/>
              </a:rPr>
              <a:t>"Minusta tuntuu, ettei minua kuunnella, ja se harmittaa.”</a:t>
            </a:r>
          </a:p>
          <a:p>
            <a:pPr>
              <a:lnSpc>
                <a:spcPct val="115000"/>
              </a:lnSpc>
              <a:spcAft>
                <a:spcPts val="800"/>
              </a:spcAft>
            </a:pPr>
            <a:endParaRPr lang="fi-FI" sz="2000">
              <a:solidFill>
                <a:schemeClr val="bg1"/>
              </a:solidFill>
              <a:effectLst/>
              <a:ea typeface="Aptos" panose="020B0004020202020204" pitchFamily="34" charset="0"/>
              <a:cs typeface="Arial" panose="020B0604020202020204" pitchFamily="34" charset="0"/>
            </a:endParaRPr>
          </a:p>
          <a:p>
            <a:pPr>
              <a:lnSpc>
                <a:spcPct val="115000"/>
              </a:lnSpc>
              <a:spcAft>
                <a:spcPts val="800"/>
              </a:spcAft>
            </a:pPr>
            <a:r>
              <a:rPr lang="fi-FI" sz="2000" b="1">
                <a:solidFill>
                  <a:schemeClr val="bg1"/>
                </a:solidFill>
                <a:effectLst/>
                <a:ea typeface="Aptos" panose="020B0004020202020204" pitchFamily="34" charset="0"/>
                <a:cs typeface="Aptos" panose="020B0004020202020204" pitchFamily="34" charset="0"/>
              </a:rPr>
              <a:t>Muuta nämä minäpuheeksi:</a:t>
            </a:r>
            <a:endParaRPr lang="fi-FI" sz="2000">
              <a:solidFill>
                <a:schemeClr val="bg1"/>
              </a:solidFill>
              <a:effectLst/>
              <a:ea typeface="Aptos" panose="020B0004020202020204" pitchFamily="34" charset="0"/>
              <a:cs typeface="Arial" panose="020B0604020202020204" pitchFamily="34" charset="0"/>
            </a:endParaRPr>
          </a:p>
          <a:p>
            <a:pPr marL="342900" indent="-342900">
              <a:lnSpc>
                <a:spcPct val="115000"/>
              </a:lnSpc>
              <a:spcAft>
                <a:spcPts val="800"/>
              </a:spcAft>
              <a:buFont typeface="Arial" panose="020B0604020202020204" pitchFamily="34" charset="0"/>
              <a:buChar char="•"/>
            </a:pPr>
            <a:r>
              <a:rPr lang="fi-FI" sz="2000">
                <a:solidFill>
                  <a:schemeClr val="bg1"/>
                </a:solidFill>
                <a:effectLst/>
                <a:ea typeface="Aptos" panose="020B0004020202020204" pitchFamily="34" charset="0"/>
                <a:cs typeface="Aptos" panose="020B0004020202020204" pitchFamily="34" charset="0"/>
              </a:rPr>
              <a:t>"</a:t>
            </a:r>
            <a:r>
              <a:rPr lang="fi-FI" sz="2000" err="1">
                <a:solidFill>
                  <a:schemeClr val="bg1"/>
                </a:solidFill>
                <a:effectLst/>
                <a:ea typeface="Aptos" panose="020B0004020202020204" pitchFamily="34" charset="0"/>
                <a:cs typeface="Aptos" panose="020B0004020202020204" pitchFamily="34" charset="0"/>
              </a:rPr>
              <a:t>Sä</a:t>
            </a:r>
            <a:r>
              <a:rPr lang="fi-FI" sz="2000">
                <a:solidFill>
                  <a:schemeClr val="bg1"/>
                </a:solidFill>
                <a:effectLst/>
                <a:ea typeface="Aptos" panose="020B0004020202020204" pitchFamily="34" charset="0"/>
                <a:cs typeface="Aptos" panose="020B0004020202020204" pitchFamily="34" charset="0"/>
              </a:rPr>
              <a:t> olet aina myöhässä.”</a:t>
            </a:r>
          </a:p>
          <a:p>
            <a:pPr>
              <a:lnSpc>
                <a:spcPct val="115000"/>
              </a:lnSpc>
              <a:spcAft>
                <a:spcPts val="800"/>
              </a:spcAft>
            </a:pPr>
            <a:r>
              <a:rPr lang="fi-FI" sz="2000">
                <a:solidFill>
                  <a:schemeClr val="accent1"/>
                </a:solidFill>
                <a:effectLst/>
                <a:ea typeface="Aptos" panose="020B0004020202020204" pitchFamily="34" charset="0"/>
                <a:cs typeface="Aptos" panose="020B0004020202020204" pitchFamily="34" charset="0"/>
              </a:rPr>
              <a:t>Esimerkki vastaus: </a:t>
            </a:r>
            <a:r>
              <a:rPr lang="fi-FI" sz="2000">
                <a:solidFill>
                  <a:schemeClr val="bg1"/>
                </a:solidFill>
                <a:effectLst/>
                <a:ea typeface="Aptos" panose="020B0004020202020204" pitchFamily="34" charset="0"/>
                <a:cs typeface="Aptos" panose="020B0004020202020204" pitchFamily="34" charset="0"/>
              </a:rPr>
              <a:t>Minua harmittaa, kun joudun usein odottamaan.</a:t>
            </a:r>
            <a:endParaRPr lang="fi-FI" sz="2000">
              <a:solidFill>
                <a:schemeClr val="bg1"/>
              </a:solidFill>
              <a:effectLst/>
              <a:ea typeface="Aptos" panose="020B0004020202020204" pitchFamily="34" charset="0"/>
              <a:cs typeface="Arial" panose="020B0604020202020204" pitchFamily="34" charset="0"/>
            </a:endParaRPr>
          </a:p>
          <a:p>
            <a:pPr marL="342900" indent="-342900">
              <a:lnSpc>
                <a:spcPct val="115000"/>
              </a:lnSpc>
              <a:spcAft>
                <a:spcPts val="800"/>
              </a:spcAft>
              <a:buFont typeface="Arial" panose="020B0604020202020204" pitchFamily="34" charset="0"/>
              <a:buChar char="•"/>
            </a:pPr>
            <a:r>
              <a:rPr lang="fi-FI" sz="2000">
                <a:solidFill>
                  <a:schemeClr val="bg1"/>
                </a:solidFill>
                <a:effectLst/>
                <a:ea typeface="Aptos" panose="020B0004020202020204" pitchFamily="34" charset="0"/>
                <a:cs typeface="Aptos" panose="020B0004020202020204" pitchFamily="34" charset="0"/>
              </a:rPr>
              <a:t>"Et ikinä auta kotitöissä.”</a:t>
            </a:r>
            <a:endParaRPr lang="fi-FI" sz="2000">
              <a:solidFill>
                <a:schemeClr val="bg1"/>
              </a:solidFill>
              <a:ea typeface="Aptos" panose="020B0004020202020204" pitchFamily="34" charset="0"/>
              <a:cs typeface="Arial" panose="020B0604020202020204" pitchFamily="34" charset="0"/>
            </a:endParaRPr>
          </a:p>
          <a:p>
            <a:pPr>
              <a:lnSpc>
                <a:spcPct val="115000"/>
              </a:lnSpc>
              <a:spcAft>
                <a:spcPts val="800"/>
              </a:spcAft>
            </a:pPr>
            <a:r>
              <a:rPr lang="fi-FI" sz="2000">
                <a:solidFill>
                  <a:schemeClr val="accent1"/>
                </a:solidFill>
                <a:effectLst/>
                <a:ea typeface="Aptos" panose="020B0004020202020204" pitchFamily="34" charset="0"/>
                <a:cs typeface="Aptos" panose="020B0004020202020204" pitchFamily="34" charset="0"/>
              </a:rPr>
              <a:t>Esimerkki vastaus: </a:t>
            </a:r>
            <a:r>
              <a:rPr lang="fi-FI" sz="2000">
                <a:solidFill>
                  <a:schemeClr val="bg1"/>
                </a:solidFill>
                <a:effectLst/>
                <a:ea typeface="Aptos" panose="020B0004020202020204" pitchFamily="34" charset="0"/>
                <a:cs typeface="Aptos" panose="020B0004020202020204" pitchFamily="34" charset="0"/>
              </a:rPr>
              <a:t>Minua väsyttää, kun teen kotityöt yksin. Toivoisin että voimme jakaa niitä tasapuolisemmin.</a:t>
            </a:r>
            <a:endParaRPr lang="fi-FI" sz="2000">
              <a:solidFill>
                <a:schemeClr val="bg1"/>
              </a:solidFill>
              <a:effectLst/>
              <a:ea typeface="Aptos" panose="020B0004020202020204" pitchFamily="34" charset="0"/>
              <a:cs typeface="Arial" panose="020B0604020202020204" pitchFamily="34" charset="0"/>
            </a:endParaRPr>
          </a:p>
          <a:p>
            <a:pPr marL="342900" indent="-342900">
              <a:lnSpc>
                <a:spcPct val="115000"/>
              </a:lnSpc>
              <a:spcAft>
                <a:spcPts val="800"/>
              </a:spcAft>
              <a:buFont typeface="Arial" panose="020B0604020202020204" pitchFamily="34" charset="0"/>
              <a:buChar char="•"/>
            </a:pPr>
            <a:r>
              <a:rPr lang="fi-FI" sz="2000">
                <a:solidFill>
                  <a:schemeClr val="bg1"/>
                </a:solidFill>
                <a:effectLst/>
                <a:ea typeface="Aptos" panose="020B0004020202020204" pitchFamily="34" charset="0"/>
                <a:cs typeface="Aptos" panose="020B0004020202020204" pitchFamily="34" charset="0"/>
              </a:rPr>
              <a:t>"</a:t>
            </a:r>
            <a:r>
              <a:rPr lang="fi-FI" sz="2000" err="1">
                <a:solidFill>
                  <a:schemeClr val="bg1"/>
                </a:solidFill>
                <a:effectLst/>
                <a:ea typeface="Aptos" panose="020B0004020202020204" pitchFamily="34" charset="0"/>
                <a:cs typeface="Aptos" panose="020B0004020202020204" pitchFamily="34" charset="0"/>
              </a:rPr>
              <a:t>Sä</a:t>
            </a:r>
            <a:r>
              <a:rPr lang="fi-FI" sz="2000">
                <a:solidFill>
                  <a:schemeClr val="bg1"/>
                </a:solidFill>
                <a:effectLst/>
                <a:ea typeface="Aptos" panose="020B0004020202020204" pitchFamily="34" charset="0"/>
                <a:cs typeface="Aptos" panose="020B0004020202020204" pitchFamily="34" charset="0"/>
              </a:rPr>
              <a:t> vain ajattelet itseäsi.”</a:t>
            </a:r>
            <a:endParaRPr lang="fi-FI" sz="2000">
              <a:solidFill>
                <a:schemeClr val="bg1"/>
              </a:solidFill>
              <a:ea typeface="Aptos" panose="020B0004020202020204" pitchFamily="34" charset="0"/>
              <a:cs typeface="Arial" panose="020B0604020202020204" pitchFamily="34" charset="0"/>
            </a:endParaRPr>
          </a:p>
          <a:p>
            <a:pPr>
              <a:lnSpc>
                <a:spcPct val="115000"/>
              </a:lnSpc>
              <a:spcAft>
                <a:spcPts val="800"/>
              </a:spcAft>
            </a:pPr>
            <a:r>
              <a:rPr lang="fi-FI" sz="2000">
                <a:solidFill>
                  <a:schemeClr val="accent1"/>
                </a:solidFill>
                <a:effectLst/>
                <a:ea typeface="Aptos" panose="020B0004020202020204" pitchFamily="34" charset="0"/>
                <a:cs typeface="Aptos" panose="020B0004020202020204" pitchFamily="34" charset="0"/>
              </a:rPr>
              <a:t>Esimerkki vastaus: </a:t>
            </a:r>
            <a:r>
              <a:rPr lang="fi-FI" sz="2000">
                <a:solidFill>
                  <a:schemeClr val="bg1"/>
                </a:solidFill>
                <a:effectLst/>
                <a:ea typeface="Aptos" panose="020B0004020202020204" pitchFamily="34" charset="0"/>
                <a:cs typeface="Aptos" panose="020B0004020202020204" pitchFamily="34" charset="0"/>
              </a:rPr>
              <a:t>Kun asiat menee näin, </a:t>
            </a:r>
            <a:r>
              <a:rPr lang="fi-FI" sz="2000" err="1">
                <a:solidFill>
                  <a:schemeClr val="bg1"/>
                </a:solidFill>
                <a:effectLst/>
                <a:ea typeface="Aptos" panose="020B0004020202020204" pitchFamily="34" charset="0"/>
                <a:cs typeface="Aptos" panose="020B0004020202020204" pitchFamily="34" charset="0"/>
              </a:rPr>
              <a:t>mulle</a:t>
            </a:r>
            <a:r>
              <a:rPr lang="fi-FI" sz="2000">
                <a:solidFill>
                  <a:schemeClr val="bg1"/>
                </a:solidFill>
                <a:effectLst/>
                <a:ea typeface="Aptos" panose="020B0004020202020204" pitchFamily="34" charset="0"/>
                <a:cs typeface="Aptos" panose="020B0004020202020204" pitchFamily="34" charset="0"/>
              </a:rPr>
              <a:t> tulee tunne, että </a:t>
            </a:r>
            <a:r>
              <a:rPr lang="fi-FI" sz="2000" err="1">
                <a:solidFill>
                  <a:schemeClr val="bg1"/>
                </a:solidFill>
                <a:effectLst/>
                <a:ea typeface="Aptos" panose="020B0004020202020204" pitchFamily="34" charset="0"/>
                <a:cs typeface="Aptos" panose="020B0004020202020204" pitchFamily="34" charset="0"/>
              </a:rPr>
              <a:t>mun</a:t>
            </a:r>
            <a:r>
              <a:rPr lang="fi-FI" sz="2000">
                <a:solidFill>
                  <a:schemeClr val="bg1"/>
                </a:solidFill>
                <a:effectLst/>
                <a:ea typeface="Aptos" panose="020B0004020202020204" pitchFamily="34" charset="0"/>
                <a:cs typeface="Aptos" panose="020B0004020202020204" pitchFamily="34" charset="0"/>
              </a:rPr>
              <a:t> näkökulma ei ole tärkeä.</a:t>
            </a:r>
            <a:endParaRPr lang="fi-FI" sz="2000">
              <a:solidFill>
                <a:schemeClr val="bg1"/>
              </a:solidFill>
              <a:effectLst/>
              <a:ea typeface="Aptos" panose="020B0004020202020204" pitchFamily="34" charset="0"/>
              <a:cs typeface="Arial" panose="020B0604020202020204" pitchFamily="34" charset="0"/>
            </a:endParaRPr>
          </a:p>
        </p:txBody>
      </p:sp>
      <p:sp>
        <p:nvSpPr>
          <p:cNvPr id="2" name="Tekstiruutu 1">
            <a:extLst>
              <a:ext uri="{FF2B5EF4-FFF2-40B4-BE49-F238E27FC236}">
                <a16:creationId xmlns:a16="http://schemas.microsoft.com/office/drawing/2014/main" id="{D914F38A-B32A-670C-6841-5D4277DA8BC9}"/>
              </a:ext>
            </a:extLst>
          </p:cNvPr>
          <p:cNvSpPr txBox="1"/>
          <p:nvPr/>
        </p:nvSpPr>
        <p:spPr>
          <a:xfrm>
            <a:off x="510363" y="350874"/>
            <a:ext cx="10196623" cy="707886"/>
          </a:xfrm>
          <a:prstGeom prst="rect">
            <a:avLst/>
          </a:prstGeom>
          <a:noFill/>
        </p:spPr>
        <p:txBody>
          <a:bodyPr wrap="square" rtlCol="0">
            <a:spAutoFit/>
          </a:bodyPr>
          <a:lstStyle/>
          <a:p>
            <a:r>
              <a:rPr lang="fi-FI" sz="4000">
                <a:solidFill>
                  <a:schemeClr val="bg1"/>
                </a:solidFill>
              </a:rPr>
              <a:t>Esimerkkejä minäpuheesta</a:t>
            </a:r>
          </a:p>
        </p:txBody>
      </p:sp>
    </p:spTree>
    <p:extLst>
      <p:ext uri="{BB962C8B-B14F-4D97-AF65-F5344CB8AC3E}">
        <p14:creationId xmlns:p14="http://schemas.microsoft.com/office/powerpoint/2010/main" val="2180887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Kuva, joka sisältää kohteen piirros, Lapsitaide, kuvitus, animaatio&#10;&#10;Tekoälyn generoima sisältö voi olla virheellistä.">
            <a:extLst>
              <a:ext uri="{FF2B5EF4-FFF2-40B4-BE49-F238E27FC236}">
                <a16:creationId xmlns:a16="http://schemas.microsoft.com/office/drawing/2014/main" id="{1A7C3E7B-2FAA-78FD-ABDE-A08E8B79C91C}"/>
              </a:ext>
            </a:extLst>
          </p:cNvPr>
          <p:cNvPicPr>
            <a:picLocks noGrp="1" noChangeAspect="1"/>
          </p:cNvPicPr>
          <p:nvPr>
            <p:ph type="pic" sz="quarter" idx="11"/>
          </p:nvPr>
        </p:nvPicPr>
        <p:blipFill>
          <a:blip r:embed="rId3"/>
          <a:srcRect l="4165" r="34014"/>
          <a:stretch/>
        </p:blipFill>
        <p:spPr>
          <a:xfrm>
            <a:off x="5840733" y="0"/>
            <a:ext cx="6351267" cy="6857571"/>
          </a:xfrm>
          <a:noFill/>
        </p:spPr>
      </p:pic>
      <p:sp>
        <p:nvSpPr>
          <p:cNvPr id="3" name="Otsikko 2">
            <a:extLst>
              <a:ext uri="{FF2B5EF4-FFF2-40B4-BE49-F238E27FC236}">
                <a16:creationId xmlns:a16="http://schemas.microsoft.com/office/drawing/2014/main" id="{C9FA3D24-A649-12F3-5C19-9F4EEF99C5FA}"/>
              </a:ext>
            </a:extLst>
          </p:cNvPr>
          <p:cNvSpPr>
            <a:spLocks noGrp="1"/>
          </p:cNvSpPr>
          <p:nvPr>
            <p:ph type="title"/>
          </p:nvPr>
        </p:nvSpPr>
        <p:spPr>
          <a:xfrm>
            <a:off x="1295400" y="2363420"/>
            <a:ext cx="3670392" cy="2087282"/>
          </a:xfrm>
        </p:spPr>
        <p:txBody>
          <a:bodyPr anchor="ctr">
            <a:normAutofit/>
          </a:bodyPr>
          <a:lstStyle/>
          <a:p>
            <a:pPr>
              <a:lnSpc>
                <a:spcPct val="100000"/>
              </a:lnSpc>
            </a:pPr>
            <a:r>
              <a:rPr lang="fi-FI" sz="5400"/>
              <a:t>Kehuseinä luokkaan</a:t>
            </a:r>
          </a:p>
        </p:txBody>
      </p:sp>
      <p:sp>
        <p:nvSpPr>
          <p:cNvPr id="2" name="Dian numeron paikkamerkki 1" hidden="1">
            <a:extLst>
              <a:ext uri="{FF2B5EF4-FFF2-40B4-BE49-F238E27FC236}">
                <a16:creationId xmlns:a16="http://schemas.microsoft.com/office/drawing/2014/main" id="{B93F4B4A-5BF3-3F4E-211A-DDD5235148F1}"/>
              </a:ext>
            </a:extLst>
          </p:cNvPr>
          <p:cNvSpPr>
            <a:spLocks noGrp="1"/>
          </p:cNvSpPr>
          <p:nvPr>
            <p:ph type="sldNum" sz="quarter" idx="4294967295"/>
          </p:nvPr>
        </p:nvSpPr>
        <p:spPr>
          <a:xfrm>
            <a:off x="0" y="6467475"/>
            <a:ext cx="1295400" cy="284163"/>
          </a:xfrm>
          <a:prstGeom prst="rect">
            <a:avLst/>
          </a:prstGeom>
        </p:spPr>
        <p:txBody>
          <a:bodyPr/>
          <a:lstStyle/>
          <a:p>
            <a:pPr>
              <a:spcAft>
                <a:spcPts val="600"/>
              </a:spcAft>
            </a:pPr>
            <a:fld id="{7D0A3693-5CB6-4B45-8859-D19B56E87773}" type="slidenum">
              <a:rPr lang="en-FI" smtClean="0"/>
              <a:pPr>
                <a:spcAft>
                  <a:spcPts val="600"/>
                </a:spcAft>
              </a:pPr>
              <a:t>15</a:t>
            </a:fld>
            <a:endParaRPr lang="en-FI"/>
          </a:p>
        </p:txBody>
      </p:sp>
    </p:spTree>
    <p:extLst>
      <p:ext uri="{BB962C8B-B14F-4D97-AF65-F5344CB8AC3E}">
        <p14:creationId xmlns:p14="http://schemas.microsoft.com/office/powerpoint/2010/main" val="1936849471"/>
      </p:ext>
    </p:extLst>
  </p:cSld>
  <p:clrMapOvr>
    <a:masterClrMapping/>
  </p:clrMapOvr>
  <mc:AlternateContent xmlns:mc="http://schemas.openxmlformats.org/markup-compatibility/2006" xmlns:p14="http://schemas.microsoft.com/office/powerpoint/2010/main">
    <mc:Choice Requires="p14">
      <p:transition spd="slow" p14:dur="2000" advTm="23571"/>
    </mc:Choice>
    <mc:Fallback xmlns="">
      <p:transition spd="slow" advTm="23571"/>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F40E4E-5350-38DD-6107-A02B5EF150AF}"/>
              </a:ext>
            </a:extLst>
          </p:cNvPr>
          <p:cNvSpPr>
            <a:spLocks noGrp="1"/>
          </p:cNvSpPr>
          <p:nvPr>
            <p:ph type="title"/>
          </p:nvPr>
        </p:nvSpPr>
        <p:spPr/>
        <p:txBody>
          <a:bodyPr/>
          <a:lstStyle/>
          <a:p>
            <a:r>
              <a:rPr lang="fi-FI"/>
              <a:t>Kehuseinä</a:t>
            </a:r>
          </a:p>
        </p:txBody>
      </p:sp>
      <p:sp>
        <p:nvSpPr>
          <p:cNvPr id="3" name="Tekstin paikkamerkki 2">
            <a:extLst>
              <a:ext uri="{FF2B5EF4-FFF2-40B4-BE49-F238E27FC236}">
                <a16:creationId xmlns:a16="http://schemas.microsoft.com/office/drawing/2014/main" id="{0C2B18D9-38D9-3B96-7CB4-4C7DC77C0AAE}"/>
              </a:ext>
            </a:extLst>
          </p:cNvPr>
          <p:cNvSpPr>
            <a:spLocks noGrp="1"/>
          </p:cNvSpPr>
          <p:nvPr>
            <p:ph type="body" sz="quarter" idx="11"/>
          </p:nvPr>
        </p:nvSpPr>
        <p:spPr>
          <a:xfrm>
            <a:off x="735875" y="1470991"/>
            <a:ext cx="10932664" cy="4771512"/>
          </a:xfrm>
        </p:spPr>
        <p:txBody>
          <a:bodyPr>
            <a:normAutofit fontScale="92500" lnSpcReduction="20000"/>
          </a:bodyPr>
          <a:lstStyle/>
          <a:p>
            <a:pPr>
              <a:lnSpc>
                <a:spcPct val="115000"/>
              </a:lnSpc>
              <a:spcAft>
                <a:spcPts val="800"/>
              </a:spcAft>
            </a:pPr>
            <a:r>
              <a:rPr lang="fi-FI" sz="2100">
                <a:effectLst/>
                <a:latin typeface="+mn-lt"/>
                <a:ea typeface="Aptos" panose="020B0004020202020204" pitchFamily="34" charset="0"/>
                <a:cs typeface="Aptos" panose="020B0004020202020204" pitchFamily="34" charset="0"/>
              </a:rPr>
              <a:t>Vanhemmat kirjoittavat myönteisiä ja kannustavia viestejä luokan lapsille. Viestit kootaan luokan seinälle anonyymeinä, niin että jokainen lapsi voi ajatella olevansa viestien saaja. Viestiseinä jää luokalle lukuvuoden ajaksi ja siihen voidaan palata.</a:t>
            </a:r>
            <a:endParaRPr lang="fi-FI" sz="2100">
              <a:effectLst/>
              <a:latin typeface="+mn-lt"/>
              <a:ea typeface="Aptos" panose="020B0004020202020204" pitchFamily="34" charset="0"/>
              <a:cs typeface="Arial" panose="020B0604020202020204" pitchFamily="34" charset="0"/>
            </a:endParaRPr>
          </a:p>
          <a:p>
            <a:pPr>
              <a:lnSpc>
                <a:spcPct val="115000"/>
              </a:lnSpc>
              <a:spcAft>
                <a:spcPts val="800"/>
              </a:spcAft>
            </a:pPr>
            <a:r>
              <a:rPr lang="fi-FI" sz="2100">
                <a:effectLst/>
                <a:latin typeface="+mn-lt"/>
                <a:ea typeface="Aptos" panose="020B0004020202020204" pitchFamily="34" charset="0"/>
                <a:cs typeface="Aptos" panose="020B0004020202020204" pitchFamily="34" charset="0"/>
              </a:rPr>
              <a:t>Sama harjoitus voidaan tehdä luokassa siten, että lapset kirjoittavat vanhemmilleen viestejä. Viestit voidaan kerätä ennen vanhempainiltaa ja lukea niitä tilaisuudessa (tai esittää jollain muulla tavalla) vanhemmille. </a:t>
            </a:r>
          </a:p>
          <a:p>
            <a:pPr marL="0" indent="0">
              <a:lnSpc>
                <a:spcPct val="115000"/>
              </a:lnSpc>
              <a:spcAft>
                <a:spcPts val="800"/>
              </a:spcAft>
              <a:buNone/>
            </a:pPr>
            <a:r>
              <a:rPr lang="fi-FI" sz="2800" b="1">
                <a:effectLst/>
                <a:latin typeface="Aptos" panose="020B0004020202020204" pitchFamily="34" charset="0"/>
                <a:ea typeface="Aptos" panose="020B0004020202020204" pitchFamily="34" charset="0"/>
                <a:cs typeface="Aptos" panose="020B0004020202020204" pitchFamily="34" charset="0"/>
              </a:rPr>
              <a:t>Oppilaat, jatka lausetta: </a:t>
            </a:r>
            <a:endParaRPr lang="fi-FI" sz="2800">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fi-FI" sz="2200" b="1">
                <a:effectLst/>
                <a:latin typeface="Aptos" panose="020B0004020202020204" pitchFamily="34" charset="0"/>
                <a:ea typeface="Aptos" panose="020B0004020202020204" pitchFamily="34" charset="0"/>
                <a:cs typeface="Aptos" panose="020B0004020202020204" pitchFamily="34" charset="0"/>
              </a:rPr>
              <a:t>Minusta on kivaa, kun perheessämme </a:t>
            </a:r>
            <a:r>
              <a:rPr lang="fi-FI" sz="2200" b="1" err="1">
                <a:effectLst/>
                <a:latin typeface="Aptos" panose="020B0004020202020204" pitchFamily="34" charset="0"/>
                <a:ea typeface="Aptos" panose="020B0004020202020204" pitchFamily="34" charset="0"/>
                <a:cs typeface="Aptos" panose="020B0004020202020204" pitchFamily="34" charset="0"/>
              </a:rPr>
              <a:t>xxxxxx</a:t>
            </a:r>
            <a:r>
              <a:rPr lang="fi-FI" sz="2200" b="1">
                <a:effectLst/>
                <a:latin typeface="Aptos" panose="020B0004020202020204" pitchFamily="34" charset="0"/>
                <a:ea typeface="Aptos" panose="020B0004020202020204" pitchFamily="34" charset="0"/>
                <a:cs typeface="Aptos" panose="020B0004020202020204" pitchFamily="34" charset="0"/>
              </a:rPr>
              <a:t>.</a:t>
            </a:r>
            <a:endParaRPr lang="fi-FI" sz="2200" b="1">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fi-FI" sz="2200" b="1" err="1">
                <a:effectLst/>
                <a:latin typeface="Aptos" panose="020B0004020202020204" pitchFamily="34" charset="0"/>
                <a:ea typeface="Aptos" panose="020B0004020202020204" pitchFamily="34" charset="0"/>
                <a:cs typeface="Aptos" panose="020B0004020202020204" pitchFamily="34" charset="0"/>
              </a:rPr>
              <a:t>Mun</a:t>
            </a:r>
            <a:r>
              <a:rPr lang="fi-FI" sz="2200" b="1">
                <a:effectLst/>
                <a:latin typeface="Aptos" panose="020B0004020202020204" pitchFamily="34" charset="0"/>
                <a:ea typeface="Aptos" panose="020B0004020202020204" pitchFamily="34" charset="0"/>
                <a:cs typeface="Aptos" panose="020B0004020202020204" pitchFamily="34" charset="0"/>
              </a:rPr>
              <a:t> vanhemman supervoima on </a:t>
            </a:r>
            <a:r>
              <a:rPr lang="fi-FI" sz="2200" b="1" err="1">
                <a:effectLst/>
                <a:latin typeface="Aptos" panose="020B0004020202020204" pitchFamily="34" charset="0"/>
                <a:ea typeface="Aptos" panose="020B0004020202020204" pitchFamily="34" charset="0"/>
                <a:cs typeface="Aptos" panose="020B0004020202020204" pitchFamily="34" charset="0"/>
              </a:rPr>
              <a:t>xxxxx</a:t>
            </a:r>
            <a:r>
              <a:rPr lang="fi-FI" sz="2200" b="1">
                <a:effectLst/>
                <a:latin typeface="Aptos" panose="020B0004020202020204" pitchFamily="34" charset="0"/>
                <a:ea typeface="Aptos" panose="020B0004020202020204" pitchFamily="34" charset="0"/>
                <a:cs typeface="Aptos" panose="020B0004020202020204" pitchFamily="34" charset="0"/>
              </a:rPr>
              <a:t>.</a:t>
            </a:r>
            <a:endParaRPr lang="fi-FI" sz="2200" b="1">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fi-FI" sz="2200" b="1" err="1">
                <a:effectLst/>
                <a:latin typeface="Aptos" panose="020B0004020202020204" pitchFamily="34" charset="0"/>
                <a:ea typeface="Aptos" panose="020B0004020202020204" pitchFamily="34" charset="0"/>
                <a:cs typeface="Aptos" panose="020B0004020202020204" pitchFamily="34" charset="0"/>
              </a:rPr>
              <a:t>Mun</a:t>
            </a:r>
            <a:r>
              <a:rPr lang="fi-FI" sz="2200" b="1">
                <a:effectLst/>
                <a:latin typeface="Aptos" panose="020B0004020202020204" pitchFamily="34" charset="0"/>
                <a:ea typeface="Aptos" panose="020B0004020202020204" pitchFamily="34" charset="0"/>
                <a:cs typeface="Aptos" panose="020B0004020202020204" pitchFamily="34" charset="0"/>
              </a:rPr>
              <a:t> vanhemmasta tekee erityisen </a:t>
            </a:r>
            <a:r>
              <a:rPr lang="fi-FI" sz="2200" b="1" err="1">
                <a:effectLst/>
                <a:latin typeface="Aptos" panose="020B0004020202020204" pitchFamily="34" charset="0"/>
                <a:ea typeface="Aptos" panose="020B0004020202020204" pitchFamily="34" charset="0"/>
                <a:cs typeface="Aptos" panose="020B0004020202020204" pitchFamily="34" charset="0"/>
              </a:rPr>
              <a:t>xxxxx</a:t>
            </a:r>
            <a:r>
              <a:rPr lang="fi-FI" sz="2200" b="1">
                <a:effectLst/>
                <a:latin typeface="Aptos" panose="020B0004020202020204" pitchFamily="34" charset="0"/>
                <a:ea typeface="Aptos" panose="020B0004020202020204" pitchFamily="34" charset="0"/>
                <a:cs typeface="Aptos" panose="020B0004020202020204" pitchFamily="34" charset="0"/>
              </a:rPr>
              <a:t>.</a:t>
            </a:r>
            <a:endParaRPr lang="fi-FI" sz="2200" b="1">
              <a:effectLst/>
              <a:latin typeface="Aptos" panose="020B0004020202020204" pitchFamily="34" charset="0"/>
              <a:ea typeface="Aptos" panose="020B0004020202020204" pitchFamily="34" charset="0"/>
              <a:cs typeface="Arial" panose="020B0604020202020204" pitchFamily="34" charset="0"/>
            </a:endParaRPr>
          </a:p>
          <a:p>
            <a:pPr>
              <a:lnSpc>
                <a:spcPct val="115000"/>
              </a:lnSpc>
              <a:spcAft>
                <a:spcPts val="800"/>
              </a:spcAft>
            </a:pPr>
            <a:r>
              <a:rPr lang="fi-FI" sz="2200" b="1">
                <a:effectLst/>
                <a:latin typeface="Aptos" panose="020B0004020202020204" pitchFamily="34" charset="0"/>
                <a:ea typeface="Aptos" panose="020B0004020202020204" pitchFamily="34" charset="0"/>
                <a:cs typeface="Aptos" panose="020B0004020202020204" pitchFamily="34" charset="0"/>
              </a:rPr>
              <a:t>Kiitos, kun </a:t>
            </a:r>
            <a:r>
              <a:rPr lang="fi-FI" sz="2200" b="1" err="1">
                <a:effectLst/>
                <a:latin typeface="Aptos" panose="020B0004020202020204" pitchFamily="34" charset="0"/>
                <a:ea typeface="Aptos" panose="020B0004020202020204" pitchFamily="34" charset="0"/>
                <a:cs typeface="Aptos" panose="020B0004020202020204" pitchFamily="34" charset="0"/>
              </a:rPr>
              <a:t>xxxxx</a:t>
            </a:r>
            <a:r>
              <a:rPr lang="fi-FI" sz="2200" b="1">
                <a:effectLst/>
                <a:latin typeface="Aptos" panose="020B0004020202020204" pitchFamily="34" charset="0"/>
                <a:ea typeface="Aptos" panose="020B0004020202020204" pitchFamily="34" charset="0"/>
                <a:cs typeface="Aptos" panose="020B0004020202020204" pitchFamily="34" charset="0"/>
              </a:rPr>
              <a:t>.</a:t>
            </a:r>
            <a:endParaRPr lang="fi-FI" sz="2200" b="1">
              <a:effectLst/>
              <a:latin typeface="Aptos" panose="020B0004020202020204" pitchFamily="34" charset="0"/>
              <a:ea typeface="Aptos" panose="020B0004020202020204" pitchFamily="34" charset="0"/>
              <a:cs typeface="Arial" panose="020B0604020202020204" pitchFamily="34" charset="0"/>
            </a:endParaRPr>
          </a:p>
          <a:p>
            <a:endParaRPr lang="fi-FI"/>
          </a:p>
        </p:txBody>
      </p:sp>
    </p:spTree>
    <p:extLst>
      <p:ext uri="{BB962C8B-B14F-4D97-AF65-F5344CB8AC3E}">
        <p14:creationId xmlns:p14="http://schemas.microsoft.com/office/powerpoint/2010/main" val="27107870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2463F9F-7CBD-D7DF-4A45-367FA545C493}"/>
              </a:ext>
            </a:extLst>
          </p:cNvPr>
          <p:cNvSpPr>
            <a:spLocks noGrp="1"/>
          </p:cNvSpPr>
          <p:nvPr>
            <p:ph type="title"/>
          </p:nvPr>
        </p:nvSpPr>
        <p:spPr/>
        <p:txBody>
          <a:bodyPr>
            <a:normAutofit/>
          </a:bodyPr>
          <a:lstStyle/>
          <a:p>
            <a:r>
              <a:rPr lang="fi-FI" sz="6600"/>
              <a:t>Hyvän mielen purkki</a:t>
            </a:r>
          </a:p>
        </p:txBody>
      </p:sp>
    </p:spTree>
    <p:extLst>
      <p:ext uri="{BB962C8B-B14F-4D97-AF65-F5344CB8AC3E}">
        <p14:creationId xmlns:p14="http://schemas.microsoft.com/office/powerpoint/2010/main" val="2961156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6FB35D-30B8-980B-F227-C617E0250BC5}"/>
              </a:ext>
            </a:extLst>
          </p:cNvPr>
          <p:cNvSpPr>
            <a:spLocks noGrp="1"/>
          </p:cNvSpPr>
          <p:nvPr>
            <p:ph type="title"/>
          </p:nvPr>
        </p:nvSpPr>
        <p:spPr/>
        <p:txBody>
          <a:bodyPr/>
          <a:lstStyle/>
          <a:p>
            <a:r>
              <a:rPr lang="fi-FI"/>
              <a:t>Mikä meni tänään hyvin? Vinkki kotiin!</a:t>
            </a:r>
          </a:p>
        </p:txBody>
      </p:sp>
      <p:sp>
        <p:nvSpPr>
          <p:cNvPr id="3" name="Tekstin paikkamerkki 2">
            <a:extLst>
              <a:ext uri="{FF2B5EF4-FFF2-40B4-BE49-F238E27FC236}">
                <a16:creationId xmlns:a16="http://schemas.microsoft.com/office/drawing/2014/main" id="{26FAA41E-4D59-B351-DB35-CB7F558042B0}"/>
              </a:ext>
            </a:extLst>
          </p:cNvPr>
          <p:cNvSpPr>
            <a:spLocks noGrp="1"/>
          </p:cNvSpPr>
          <p:nvPr>
            <p:ph type="body" sz="quarter" idx="11"/>
          </p:nvPr>
        </p:nvSpPr>
        <p:spPr>
          <a:xfrm>
            <a:off x="735875" y="1888435"/>
            <a:ext cx="6499812" cy="3823744"/>
          </a:xfrm>
        </p:spPr>
        <p:txBody>
          <a:bodyPr>
            <a:normAutofit lnSpcReduction="10000"/>
          </a:bodyPr>
          <a:lstStyle/>
          <a:p>
            <a:pPr algn="l" rtl="0" fontAlgn="base">
              <a:buFont typeface="Arial" panose="020B0604020202020204" pitchFamily="34" charset="0"/>
              <a:buChar char="•"/>
            </a:pPr>
            <a:r>
              <a:rPr lang="fi-FI" sz="2000" b="1" i="0" u="none" strike="noStrike">
                <a:effectLst/>
                <a:latin typeface="+mn-lt"/>
              </a:rPr>
              <a:t>Lasipurkki </a:t>
            </a:r>
            <a:r>
              <a:rPr lang="fi-FI" sz="2000" b="0" i="0" u="none" strike="noStrike">
                <a:effectLst/>
                <a:latin typeface="+mn-lt"/>
              </a:rPr>
              <a:t>= onnistumispäiväkirja</a:t>
            </a:r>
            <a:r>
              <a:rPr lang="en-US" sz="2000" b="0" i="0">
                <a:effectLst/>
                <a:latin typeface="+mn-lt"/>
              </a:rPr>
              <a:t>​</a:t>
            </a:r>
          </a:p>
          <a:p>
            <a:pPr algn="l" rtl="0" fontAlgn="base">
              <a:buFont typeface="Arial" panose="020B0604020202020204" pitchFamily="34" charset="0"/>
              <a:buChar char="•"/>
            </a:pPr>
            <a:r>
              <a:rPr lang="fi-FI" sz="2000" b="0" i="0" u="none" strike="noStrike">
                <a:effectLst/>
                <a:latin typeface="+mn-lt"/>
              </a:rPr>
              <a:t>Kirjoittakaa eri värisille </a:t>
            </a:r>
            <a:r>
              <a:rPr lang="fi-FI" sz="2000" b="0" i="0" u="none" strike="noStrike" err="1">
                <a:effectLst/>
                <a:latin typeface="+mn-lt"/>
              </a:rPr>
              <a:t>post</a:t>
            </a:r>
            <a:r>
              <a:rPr lang="fi-FI" sz="2000" b="0" i="0" u="none" strike="noStrike">
                <a:effectLst/>
                <a:latin typeface="+mn-lt"/>
              </a:rPr>
              <a:t> it –lapuille päivän tai viikon aikana tapahtuneita pieniä ja isoja onnistumisia ja kivoja asioita. </a:t>
            </a:r>
            <a:r>
              <a:rPr lang="en-US" sz="2000" b="0" i="0">
                <a:effectLst/>
                <a:latin typeface="+mn-lt"/>
              </a:rPr>
              <a:t>​</a:t>
            </a:r>
          </a:p>
          <a:p>
            <a:pPr algn="l" rtl="0" fontAlgn="base">
              <a:buFont typeface="Arial" panose="020B0604020202020204" pitchFamily="34" charset="0"/>
              <a:buChar char="•"/>
            </a:pPr>
            <a:r>
              <a:rPr lang="fi-FI" sz="2000" b="0" i="0" u="none" strike="noStrike">
                <a:effectLst/>
                <a:latin typeface="+mn-lt"/>
              </a:rPr>
              <a:t>Kiva muistella vuoden päättyessä vuoden aikana tapahtuneita hyviä asioita, jotka usein jäävät unholaan. </a:t>
            </a:r>
            <a:r>
              <a:rPr lang="en-US" sz="2000" b="0" i="0">
                <a:effectLst/>
                <a:latin typeface="+mn-lt"/>
              </a:rPr>
              <a:t>​</a:t>
            </a:r>
          </a:p>
          <a:p>
            <a:pPr algn="l" rtl="0" fontAlgn="base">
              <a:buFont typeface="Arial" panose="020B0604020202020204" pitchFamily="34" charset="0"/>
              <a:buChar char="•"/>
            </a:pPr>
            <a:r>
              <a:rPr lang="fi-FI" sz="2000">
                <a:latin typeface="+mn-lt"/>
              </a:rPr>
              <a:t>Hiljalleen huomataan</a:t>
            </a:r>
            <a:r>
              <a:rPr lang="fi-FI" sz="2000" b="0" i="0" u="none" strike="noStrike">
                <a:effectLst/>
                <a:latin typeface="+mn-lt"/>
              </a:rPr>
              <a:t>, että kivoja asioita ja onnistumisia alkaa kertymään. </a:t>
            </a:r>
            <a:r>
              <a:rPr lang="en-US" sz="2000" b="0" i="0">
                <a:effectLst/>
                <a:latin typeface="+mn-lt"/>
              </a:rPr>
              <a:t>​</a:t>
            </a:r>
          </a:p>
          <a:p>
            <a:pPr algn="l" rtl="0" fontAlgn="base">
              <a:buFont typeface="Arial" panose="020B0604020202020204" pitchFamily="34" charset="0"/>
              <a:buChar char="•"/>
            </a:pPr>
            <a:r>
              <a:rPr lang="fi-FI" sz="2000" b="0" i="0" u="none" strike="noStrike">
                <a:effectLst/>
                <a:latin typeface="+mn-lt"/>
              </a:rPr>
              <a:t>Vahvistaa uskoa itseen ja muokkaa uskomuksia. </a:t>
            </a:r>
            <a:r>
              <a:rPr lang="en-US" sz="2000" b="0" i="0">
                <a:effectLst/>
                <a:latin typeface="+mn-lt"/>
              </a:rPr>
              <a:t>​</a:t>
            </a:r>
          </a:p>
          <a:p>
            <a:pPr algn="l" rtl="0" fontAlgn="base">
              <a:buFont typeface="Arial" panose="020B0604020202020204" pitchFamily="34" charset="0"/>
              <a:buChar char="•"/>
            </a:pPr>
            <a:r>
              <a:rPr lang="fi-FI" sz="2000" b="0" i="0" u="none" strike="noStrike">
                <a:effectLst/>
                <a:latin typeface="+mn-lt"/>
              </a:rPr>
              <a:t>Opettaa </a:t>
            </a:r>
            <a:r>
              <a:rPr lang="fi-FI" sz="2000" b="1" i="0" u="none" strike="noStrike">
                <a:effectLst/>
                <a:latin typeface="+mn-lt"/>
              </a:rPr>
              <a:t>aivojamme</a:t>
            </a:r>
            <a:r>
              <a:rPr lang="fi-FI" sz="2000" b="0" i="0" u="none" strike="noStrike">
                <a:effectLst/>
                <a:latin typeface="+mn-lt"/>
              </a:rPr>
              <a:t> huomaamaan myönteiset asiat elämässämme.</a:t>
            </a:r>
            <a:endParaRPr lang="en-US" sz="2000" b="0" i="0">
              <a:effectLst/>
              <a:latin typeface="+mn-lt"/>
            </a:endParaRPr>
          </a:p>
          <a:p>
            <a:pPr marL="0" indent="0">
              <a:buNone/>
            </a:pPr>
            <a:endParaRPr lang="fi-FI"/>
          </a:p>
        </p:txBody>
      </p:sp>
      <p:pic>
        <p:nvPicPr>
          <p:cNvPr id="1026" name="Picture 2" descr="Messages in a Bottle: Make Your Own Memory Jar">
            <a:extLst>
              <a:ext uri="{FF2B5EF4-FFF2-40B4-BE49-F238E27FC236}">
                <a16:creationId xmlns:a16="http://schemas.microsoft.com/office/drawing/2014/main" id="{BD220934-7AC4-B046-1072-44B9C1E16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0608" y="2438193"/>
            <a:ext cx="4013077" cy="2670520"/>
          </a:xfrm>
          <a:prstGeom prst="rect">
            <a:avLst/>
          </a:prstGeom>
          <a:noFill/>
          <a:extLst>
            <a:ext uri="{909E8E84-426E-40DD-AFC4-6F175D3DCCD1}">
              <a14:hiddenFill xmlns:a14="http://schemas.microsoft.com/office/drawing/2010/main">
                <a:solidFill>
                  <a:srgbClr val="FFFFFF"/>
                </a:solidFill>
              </a14:hiddenFill>
            </a:ext>
          </a:extLst>
        </p:spPr>
      </p:pic>
      <p:sp>
        <p:nvSpPr>
          <p:cNvPr id="5" name="Tekstiruutu 4">
            <a:extLst>
              <a:ext uri="{FF2B5EF4-FFF2-40B4-BE49-F238E27FC236}">
                <a16:creationId xmlns:a16="http://schemas.microsoft.com/office/drawing/2014/main" id="{498CB994-994A-2F64-9A2D-5E587529C6AB}"/>
              </a:ext>
            </a:extLst>
          </p:cNvPr>
          <p:cNvSpPr txBox="1"/>
          <p:nvPr/>
        </p:nvSpPr>
        <p:spPr>
          <a:xfrm>
            <a:off x="7350608" y="5267739"/>
            <a:ext cx="4105517" cy="646331"/>
          </a:xfrm>
          <a:prstGeom prst="rect">
            <a:avLst/>
          </a:prstGeom>
          <a:noFill/>
        </p:spPr>
        <p:txBody>
          <a:bodyPr wrap="square">
            <a:spAutoFit/>
          </a:bodyPr>
          <a:lstStyle/>
          <a:p>
            <a:r>
              <a:rPr lang="fi-FI" sz="1800" b="0" i="0" u="none" strike="noStrike">
                <a:solidFill>
                  <a:schemeClr val="bg1"/>
                </a:solidFill>
                <a:effectLst/>
                <a:latin typeface="Calibri" panose="020F0502020204030204" pitchFamily="34" charset="0"/>
              </a:rPr>
              <a:t>Lähde: Martin </a:t>
            </a:r>
            <a:r>
              <a:rPr lang="fi-FI" sz="1800" b="0" i="0" u="none" strike="noStrike" err="1">
                <a:solidFill>
                  <a:schemeClr val="bg1"/>
                </a:solidFill>
                <a:effectLst/>
                <a:latin typeface="Calibri" panose="020F0502020204030204" pitchFamily="34" charset="0"/>
              </a:rPr>
              <a:t>Seligman</a:t>
            </a:r>
            <a:r>
              <a:rPr lang="fi-FI" sz="1800" b="0" i="0" u="none" strike="noStrike">
                <a:solidFill>
                  <a:schemeClr val="bg1"/>
                </a:solidFill>
                <a:effectLst/>
                <a:latin typeface="Calibri" panose="020F0502020204030204" pitchFamily="34" charset="0"/>
              </a:rPr>
              <a:t>, positiivisen psykologian perustaja</a:t>
            </a:r>
            <a:endParaRPr lang="fi-FI">
              <a:solidFill>
                <a:schemeClr val="bg1"/>
              </a:solidFill>
            </a:endParaRPr>
          </a:p>
        </p:txBody>
      </p:sp>
    </p:spTree>
    <p:extLst>
      <p:ext uri="{BB962C8B-B14F-4D97-AF65-F5344CB8AC3E}">
        <p14:creationId xmlns:p14="http://schemas.microsoft.com/office/powerpoint/2010/main" val="2342207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6E7EF72A-2CC0-B537-64B0-F27861ED16B3}"/>
              </a:ext>
            </a:extLst>
          </p:cNvPr>
          <p:cNvSpPr>
            <a:spLocks noGrp="1"/>
          </p:cNvSpPr>
          <p:nvPr>
            <p:ph type="title"/>
          </p:nvPr>
        </p:nvSpPr>
        <p:spPr>
          <a:xfrm>
            <a:off x="387626" y="946299"/>
            <a:ext cx="5162569" cy="4222050"/>
          </a:xfrm>
        </p:spPr>
        <p:txBody>
          <a:bodyPr>
            <a:normAutofit/>
          </a:bodyPr>
          <a:lstStyle/>
          <a:p>
            <a:pPr>
              <a:lnSpc>
                <a:spcPct val="100000"/>
              </a:lnSpc>
            </a:pPr>
            <a:r>
              <a:rPr lang="fi-FI" sz="5400"/>
              <a:t>Mielenterveyden käsi</a:t>
            </a:r>
          </a:p>
        </p:txBody>
      </p:sp>
    </p:spTree>
    <p:extLst>
      <p:ext uri="{BB962C8B-B14F-4D97-AF65-F5344CB8AC3E}">
        <p14:creationId xmlns:p14="http://schemas.microsoft.com/office/powerpoint/2010/main" val="3111571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223CD91D-BCFE-F64F-A46D-3ACB16573A6D}"/>
              </a:ext>
            </a:extLst>
          </p:cNvPr>
          <p:cNvSpPr>
            <a:spLocks noGrp="1"/>
          </p:cNvSpPr>
          <p:nvPr>
            <p:ph type="body" sz="quarter" idx="11"/>
          </p:nvPr>
        </p:nvSpPr>
        <p:spPr>
          <a:xfrm>
            <a:off x="757140" y="649048"/>
            <a:ext cx="10952542" cy="5318163"/>
          </a:xfrm>
        </p:spPr>
        <p:txBody>
          <a:bodyPr vert="horz" lIns="91440" tIns="45720" rIns="91440" bIns="45720" rtlCol="0" anchor="t">
            <a:normAutofit/>
          </a:bodyPr>
          <a:lstStyle/>
          <a:p>
            <a:pPr marL="0" indent="0">
              <a:buNone/>
            </a:pPr>
            <a:r>
              <a:rPr lang="fi-FI" sz="2600" b="1" i="0">
                <a:effectLst/>
                <a:latin typeface="+mn-lt"/>
              </a:rPr>
              <a:t>Muistele viime viikkoasi</a:t>
            </a:r>
            <a:r>
              <a:rPr lang="fi-FI" sz="2600" b="1">
                <a:latin typeface="+mn-lt"/>
              </a:rPr>
              <a:t>.</a:t>
            </a:r>
            <a:r>
              <a:rPr lang="fi-FI" sz="2600" b="1" i="0">
                <a:effectLst/>
                <a:latin typeface="+mn-lt"/>
              </a:rPr>
              <a:t> Nosta kätesi silmiesi eteen. Käy sormi sormelta läpi kuhunkin niistä liittyvät kysymykset ja vastaa niihin ”kyllä” tai ”ei”.</a:t>
            </a:r>
          </a:p>
          <a:p>
            <a:pPr marL="0" indent="0">
              <a:buNone/>
            </a:pPr>
            <a:endParaRPr lang="fi-FI" b="1" i="0">
              <a:effectLst/>
              <a:latin typeface="+mn-lt"/>
            </a:endParaRPr>
          </a:p>
          <a:p>
            <a:pPr algn="l"/>
            <a:r>
              <a:rPr lang="fi-FI" b="1" i="0">
                <a:effectLst/>
                <a:latin typeface="+mn-lt"/>
              </a:rPr>
              <a:t>Voit halutessasi kokeilla, kuinka oma mielenterveyden kätesi toimii.</a:t>
            </a:r>
            <a:endParaRPr lang="fi-FI" b="1" i="0">
              <a:effectLst/>
              <a:latin typeface="+mn-lt"/>
              <a:ea typeface="Calibri"/>
              <a:cs typeface="Calibri"/>
            </a:endParaRPr>
          </a:p>
          <a:p>
            <a:pPr algn="l">
              <a:buFont typeface="Arial" panose="020B0604020202020204" pitchFamily="34" charset="0"/>
              <a:buChar char="•"/>
            </a:pPr>
            <a:r>
              <a:rPr lang="fi-FI" b="0" i="0">
                <a:effectLst/>
                <a:latin typeface="+mn-lt"/>
              </a:rPr>
              <a:t>Katso lopuksi, montako sormea jäi pystyyn.</a:t>
            </a:r>
            <a:endParaRPr lang="fi-FI" b="0" i="0">
              <a:effectLst/>
              <a:latin typeface="+mn-lt"/>
              <a:ea typeface="Calibri"/>
              <a:cs typeface="Calibri"/>
            </a:endParaRPr>
          </a:p>
          <a:p>
            <a:pPr algn="l">
              <a:buFont typeface="Arial" panose="020B0604020202020204" pitchFamily="34" charset="0"/>
              <a:buChar char="•"/>
            </a:pPr>
            <a:r>
              <a:rPr lang="fi-FI" b="0" i="0">
                <a:effectLst/>
                <a:latin typeface="+mn-lt"/>
              </a:rPr>
              <a:t>Ota kynä käteesi pystyyn jääneillä sormilla, ja kirjoita ”mielenterveyden kädelläsi” oma allekirjoituksesi.</a:t>
            </a:r>
            <a:endParaRPr lang="fi-FI" b="0" i="0">
              <a:effectLst/>
              <a:latin typeface="+mn-lt"/>
              <a:ea typeface="Calibri"/>
              <a:cs typeface="Calibri"/>
            </a:endParaRPr>
          </a:p>
          <a:p>
            <a:pPr algn="l">
              <a:buFont typeface="Arial" panose="020B0604020202020204" pitchFamily="34" charset="0"/>
              <a:buChar char="•"/>
            </a:pPr>
            <a:r>
              <a:rPr lang="fi-FI" b="0" i="0">
                <a:effectLst/>
                <a:latin typeface="+mn-lt"/>
              </a:rPr>
              <a:t>Tarkastele allekirjoitustasi: näyttääkö se omaltasi? Jos näyttää, hienoa! Jos ei, pohdi, mihin voisit panostaa tulevina viikkoina, jotta useampi sormesi jäisi pystyyn.</a:t>
            </a:r>
            <a:endParaRPr lang="fi-FI" b="0" i="0">
              <a:effectLst/>
              <a:latin typeface="+mn-lt"/>
              <a:ea typeface="Calibri"/>
              <a:cs typeface="Calibri"/>
            </a:endParaRPr>
          </a:p>
          <a:p>
            <a:pPr algn="l">
              <a:buFont typeface="Arial" panose="020B0604020202020204" pitchFamily="34" charset="0"/>
              <a:buChar char="•"/>
            </a:pPr>
            <a:r>
              <a:rPr lang="fi-FI" b="0" i="0">
                <a:effectLst/>
                <a:latin typeface="+mn-lt"/>
              </a:rPr>
              <a:t>Voit myös seurata tilannetta, eli tehdä saman testin parin kolmen viikon päästä</a:t>
            </a:r>
            <a:r>
              <a:rPr lang="fi-FI">
                <a:latin typeface="+mn-lt"/>
              </a:rPr>
              <a:t>. Miltä käsi silloin näyttää?</a:t>
            </a:r>
          </a:p>
        </p:txBody>
      </p:sp>
    </p:spTree>
    <p:extLst>
      <p:ext uri="{BB962C8B-B14F-4D97-AF65-F5344CB8AC3E}">
        <p14:creationId xmlns:p14="http://schemas.microsoft.com/office/powerpoint/2010/main" val="5815119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3B245419-2C97-9006-FC4B-08B83CD371A6}"/>
              </a:ext>
            </a:extLst>
          </p:cNvPr>
          <p:cNvSpPr>
            <a:spLocks noGrp="1"/>
          </p:cNvSpPr>
          <p:nvPr>
            <p:ph type="title"/>
          </p:nvPr>
        </p:nvSpPr>
        <p:spPr>
          <a:xfrm>
            <a:off x="422353" y="2146787"/>
            <a:ext cx="5188225" cy="2087282"/>
          </a:xfrm>
        </p:spPr>
        <p:txBody>
          <a:bodyPr>
            <a:normAutofit fontScale="90000"/>
          </a:bodyPr>
          <a:lstStyle/>
          <a:p>
            <a:r>
              <a:rPr lang="fi-FI" sz="4000">
                <a:effectLst/>
                <a:latin typeface="Aptos" panose="020B0004020202020204" pitchFamily="34" charset="0"/>
                <a:ea typeface="Aptos" panose="020B0004020202020204" pitchFamily="34" charset="0"/>
                <a:cs typeface="Arial" panose="020B0604020202020204" pitchFamily="34" charset="0"/>
              </a:rPr>
              <a:t>Peukalo kuvaa unta ja </a:t>
            </a:r>
            <a:r>
              <a:rPr lang="fi-FI" sz="4000">
                <a:effectLst/>
                <a:ea typeface="Aptos" panose="020B0004020202020204" pitchFamily="34" charset="0"/>
                <a:cs typeface="Arial" panose="020B0604020202020204" pitchFamily="34" charset="0"/>
              </a:rPr>
              <a:t>lepoa </a:t>
            </a:r>
            <a:br>
              <a:rPr lang="fi-FI" sz="1800">
                <a:effectLst/>
                <a:ea typeface="Aptos" panose="020B0004020202020204" pitchFamily="34" charset="0"/>
                <a:cs typeface="Arial" panose="020B0604020202020204" pitchFamily="34" charset="0"/>
              </a:rPr>
            </a:br>
            <a:br>
              <a:rPr lang="fi-FI" sz="1800">
                <a:effectLst/>
                <a:ea typeface="Aptos" panose="020B0004020202020204" pitchFamily="34" charset="0"/>
                <a:cs typeface="Arial" panose="020B0604020202020204" pitchFamily="34" charset="0"/>
              </a:rPr>
            </a:br>
            <a:r>
              <a:rPr lang="fi-FI" sz="2200">
                <a:effectLst/>
                <a:ea typeface="Aptos" panose="020B0004020202020204" pitchFamily="34" charset="0"/>
                <a:cs typeface="Arial" panose="020B0604020202020204" pitchFamily="34" charset="0"/>
              </a:rPr>
              <a:t>Uni on palautumisen kannalta korvaamatonta ja se pitää aivot toimintakykyisinä. Pitkittynyt univaje alentaa mielialaa ja väsyneenä tunteitakin voi olla vaikeampi säädellä.</a:t>
            </a:r>
            <a:r>
              <a:rPr lang="fi-FI" sz="2200" b="1">
                <a:effectLst/>
                <a:ea typeface="Aptos" panose="020B0004020202020204" pitchFamily="34" charset="0"/>
                <a:cs typeface="Arial" panose="020B0604020202020204" pitchFamily="34" charset="0"/>
              </a:rPr>
              <a:t> </a:t>
            </a:r>
            <a:br>
              <a:rPr lang="fi-FI" sz="1800">
                <a:effectLst/>
                <a:latin typeface="Aptos" panose="020B0004020202020204" pitchFamily="34" charset="0"/>
                <a:ea typeface="Aptos" panose="020B0004020202020204" pitchFamily="34" charset="0"/>
                <a:cs typeface="Arial" panose="020B0604020202020204" pitchFamily="34" charset="0"/>
              </a:rPr>
            </a:br>
            <a:endParaRPr lang="fi-FI"/>
          </a:p>
        </p:txBody>
      </p:sp>
      <p:sp>
        <p:nvSpPr>
          <p:cNvPr id="5" name="Tekstiruutu 4">
            <a:extLst>
              <a:ext uri="{FF2B5EF4-FFF2-40B4-BE49-F238E27FC236}">
                <a16:creationId xmlns:a16="http://schemas.microsoft.com/office/drawing/2014/main" id="{729A1F32-46F0-E3F1-47FA-7BBC26757507}"/>
              </a:ext>
            </a:extLst>
          </p:cNvPr>
          <p:cNvSpPr txBox="1"/>
          <p:nvPr/>
        </p:nvSpPr>
        <p:spPr>
          <a:xfrm>
            <a:off x="422353" y="5084369"/>
            <a:ext cx="4601817" cy="923330"/>
          </a:xfrm>
          <a:prstGeom prst="rect">
            <a:avLst/>
          </a:prstGeom>
          <a:noFill/>
        </p:spPr>
        <p:txBody>
          <a:bodyPr wrap="square" lIns="91440" tIns="45720" rIns="91440" bIns="45720" anchor="t">
            <a:spAutoFit/>
          </a:bodyPr>
          <a:lstStyle/>
          <a:p>
            <a:r>
              <a:rPr lang="fi-FI" b="1">
                <a:solidFill>
                  <a:schemeClr val="bg1"/>
                </a:solidFill>
                <a:effectLst/>
                <a:ea typeface="Aptos" panose="020B0004020202020204" pitchFamily="34" charset="0"/>
                <a:cs typeface="Arial"/>
              </a:rPr>
              <a:t>Pohdi hetki</a:t>
            </a:r>
            <a:r>
              <a:rPr lang="fi-FI" b="1">
                <a:solidFill>
                  <a:schemeClr val="bg1"/>
                </a:solidFill>
                <a:ea typeface="Aptos" panose="020B0004020202020204" pitchFamily="34" charset="0"/>
                <a:cs typeface="Arial"/>
              </a:rPr>
              <a:t>.</a:t>
            </a:r>
            <a:r>
              <a:rPr lang="fi-FI">
                <a:solidFill>
                  <a:schemeClr val="bg1"/>
                </a:solidFill>
                <a:ea typeface="Aptos" panose="020B0004020202020204" pitchFamily="34" charset="0"/>
                <a:cs typeface="Arial"/>
              </a:rPr>
              <a:t> </a:t>
            </a:r>
            <a:r>
              <a:rPr lang="fi-FI">
                <a:solidFill>
                  <a:schemeClr val="accent1"/>
                </a:solidFill>
                <a:ea typeface="Aptos" panose="020B0004020202020204" pitchFamily="34" charset="0"/>
                <a:cs typeface="Arial"/>
              </a:rPr>
              <a:t>Oletko</a:t>
            </a:r>
            <a:r>
              <a:rPr lang="fi-FI">
                <a:solidFill>
                  <a:schemeClr val="accent1"/>
                </a:solidFill>
                <a:effectLst/>
                <a:ea typeface="Aptos" panose="020B0004020202020204" pitchFamily="34" charset="0"/>
                <a:cs typeface="Arial"/>
              </a:rPr>
              <a:t> ehtinyt viimeisen viikon aikana ihan vaan olla, ilman jatkuvaa aikatauluttamista?</a:t>
            </a:r>
            <a:endParaRPr lang="fi-FI">
              <a:solidFill>
                <a:schemeClr val="accent1"/>
              </a:solidFill>
              <a:cs typeface="Arial"/>
            </a:endParaRPr>
          </a:p>
        </p:txBody>
      </p:sp>
      <p:sp>
        <p:nvSpPr>
          <p:cNvPr id="7" name="Kuvan paikkamerkki 6">
            <a:extLst>
              <a:ext uri="{FF2B5EF4-FFF2-40B4-BE49-F238E27FC236}">
                <a16:creationId xmlns:a16="http://schemas.microsoft.com/office/drawing/2014/main" id="{8E6A3951-7ED9-7FF7-3722-D6ACBD5D9B2A}"/>
              </a:ext>
            </a:extLst>
          </p:cNvPr>
          <p:cNvSpPr>
            <a:spLocks noGrp="1"/>
          </p:cNvSpPr>
          <p:nvPr>
            <p:ph type="pic" sz="quarter" idx="11"/>
          </p:nvPr>
        </p:nvSpPr>
        <p:spPr/>
        <p:txBody>
          <a:bodyPr/>
          <a:lstStyle/>
          <a:p>
            <a:endParaRPr lang="fi-FI"/>
          </a:p>
        </p:txBody>
      </p:sp>
    </p:spTree>
    <p:extLst>
      <p:ext uri="{BB962C8B-B14F-4D97-AF65-F5344CB8AC3E}">
        <p14:creationId xmlns:p14="http://schemas.microsoft.com/office/powerpoint/2010/main" val="1392063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van paikkamerkki 1">
            <a:extLst>
              <a:ext uri="{FF2B5EF4-FFF2-40B4-BE49-F238E27FC236}">
                <a16:creationId xmlns:a16="http://schemas.microsoft.com/office/drawing/2014/main" id="{C8AEA0DF-F11B-7A00-79DA-29D90EE9FC27}"/>
              </a:ext>
            </a:extLst>
          </p:cNvPr>
          <p:cNvSpPr>
            <a:spLocks noGrp="1"/>
          </p:cNvSpPr>
          <p:nvPr>
            <p:ph type="pic" sz="quarter" idx="11"/>
          </p:nvPr>
        </p:nvSpPr>
        <p:spPr/>
        <p:txBody>
          <a:bodyPr/>
          <a:lstStyle/>
          <a:p>
            <a:endParaRPr lang="fi-FI"/>
          </a:p>
        </p:txBody>
      </p:sp>
      <p:sp>
        <p:nvSpPr>
          <p:cNvPr id="3" name="Otsikko 2">
            <a:extLst>
              <a:ext uri="{FF2B5EF4-FFF2-40B4-BE49-F238E27FC236}">
                <a16:creationId xmlns:a16="http://schemas.microsoft.com/office/drawing/2014/main" id="{73106235-B155-CD8A-84E1-2A5D94F6F931}"/>
              </a:ext>
            </a:extLst>
          </p:cNvPr>
          <p:cNvSpPr>
            <a:spLocks noGrp="1"/>
          </p:cNvSpPr>
          <p:nvPr>
            <p:ph type="title"/>
          </p:nvPr>
        </p:nvSpPr>
        <p:spPr>
          <a:xfrm>
            <a:off x="367748" y="3425541"/>
            <a:ext cx="4190790" cy="1772807"/>
          </a:xfrm>
        </p:spPr>
        <p:txBody>
          <a:bodyPr>
            <a:normAutofit fontScale="90000"/>
          </a:bodyPr>
          <a:lstStyle/>
          <a:p>
            <a:r>
              <a:rPr lang="fi-FI" sz="2200">
                <a:effectLst/>
                <a:ea typeface="Aptos" panose="020B0004020202020204" pitchFamily="34" charset="0"/>
                <a:cs typeface="Arial"/>
              </a:rPr>
              <a:t>Säännöllinen ja monipuolinen ruoka tukee koko perheen jaksamista. Yhdessä syömisellä on myös sosiaalinen merkitys.</a:t>
            </a:r>
            <a:br>
              <a:rPr lang="fi-FI" sz="2000">
                <a:effectLst/>
                <a:latin typeface="Aptos" panose="020B0004020202020204" pitchFamily="34" charset="0"/>
                <a:ea typeface="Aptos" panose="020B0004020202020204" pitchFamily="34" charset="0"/>
                <a:cs typeface="Arial" panose="020B0604020202020204" pitchFamily="34" charset="0"/>
              </a:rPr>
            </a:br>
            <a:br>
              <a:rPr lang="fi-FI" sz="1800">
                <a:effectLst/>
                <a:latin typeface="Aptos" panose="020B0004020202020204" pitchFamily="34" charset="0"/>
                <a:ea typeface="Aptos" panose="020B0004020202020204" pitchFamily="34" charset="0"/>
                <a:cs typeface="Arial" panose="020B0604020202020204" pitchFamily="34" charset="0"/>
              </a:rPr>
            </a:br>
            <a:br>
              <a:rPr lang="fi-FI" sz="1800">
                <a:effectLst/>
                <a:latin typeface="Aptos" panose="020B0004020202020204" pitchFamily="34" charset="0"/>
                <a:ea typeface="Aptos" panose="020B0004020202020204" pitchFamily="34" charset="0"/>
                <a:cs typeface="Arial" panose="020B0604020202020204" pitchFamily="34" charset="0"/>
              </a:rPr>
            </a:br>
            <a:endParaRPr lang="fi-FI"/>
          </a:p>
        </p:txBody>
      </p:sp>
      <p:sp>
        <p:nvSpPr>
          <p:cNvPr id="5" name="Tekstiruutu 4">
            <a:extLst>
              <a:ext uri="{FF2B5EF4-FFF2-40B4-BE49-F238E27FC236}">
                <a16:creationId xmlns:a16="http://schemas.microsoft.com/office/drawing/2014/main" id="{33C4B371-FAE1-5796-4CDB-66A71A4D7544}"/>
              </a:ext>
            </a:extLst>
          </p:cNvPr>
          <p:cNvSpPr txBox="1"/>
          <p:nvPr/>
        </p:nvSpPr>
        <p:spPr>
          <a:xfrm>
            <a:off x="367748" y="914400"/>
            <a:ext cx="4671391" cy="12003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sz="3600" b="1" i="0" u="none" strike="noStrike" kern="1200" cap="none" spc="0" normalizeH="0" baseline="0" noProof="0">
                <a:ln>
                  <a:noFill/>
                </a:ln>
                <a:solidFill>
                  <a:srgbClr val="FFFFFF"/>
                </a:solidFill>
                <a:effectLst/>
                <a:uLnTx/>
                <a:uFillTx/>
                <a:latin typeface="Aptos" panose="020B0004020202020204" pitchFamily="34" charset="0"/>
                <a:ea typeface="Aptos" panose="020B0004020202020204" pitchFamily="34" charset="0"/>
                <a:cs typeface="Arial" panose="020B0604020202020204" pitchFamily="34" charset="0"/>
              </a:rPr>
              <a:t>Etusormi kuvaa ravintoa ja ruokailua</a:t>
            </a:r>
            <a:endParaRPr kumimoji="0" lang="fi-FI" sz="36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kstiruutu 5">
            <a:extLst>
              <a:ext uri="{FF2B5EF4-FFF2-40B4-BE49-F238E27FC236}">
                <a16:creationId xmlns:a16="http://schemas.microsoft.com/office/drawing/2014/main" id="{265244F3-87DA-3218-4FD6-D03FC3862B92}"/>
              </a:ext>
            </a:extLst>
          </p:cNvPr>
          <p:cNvSpPr txBox="1"/>
          <p:nvPr/>
        </p:nvSpPr>
        <p:spPr>
          <a:xfrm>
            <a:off x="367748" y="4912525"/>
            <a:ext cx="4790662"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i-FI" b="1" i="0" u="none" strike="noStrike" kern="1200" cap="none" spc="0" normalizeH="0" baseline="0" noProof="0">
                <a:ln>
                  <a:noFill/>
                </a:ln>
                <a:solidFill>
                  <a:schemeClr val="bg1"/>
                </a:solidFill>
                <a:effectLst/>
                <a:uLnTx/>
                <a:uFillTx/>
                <a:latin typeface="Aptos"/>
                <a:ea typeface="Aptos" panose="020B0004020202020204" pitchFamily="34" charset="0"/>
                <a:cs typeface="Arial"/>
              </a:rPr>
              <a:t>Pohdi hetki. </a:t>
            </a:r>
            <a:r>
              <a:rPr kumimoji="0" lang="fi-FI" b="0" i="0" u="none" strike="noStrike" kern="1200" cap="none" spc="0" normalizeH="0" baseline="0" noProof="0">
                <a:ln>
                  <a:noFill/>
                </a:ln>
                <a:solidFill>
                  <a:schemeClr val="accent1"/>
                </a:solidFill>
                <a:effectLst/>
                <a:uLnTx/>
                <a:uFillTx/>
                <a:latin typeface="Aptos"/>
                <a:ea typeface="Aptos" panose="020B0004020202020204" pitchFamily="34" charset="0"/>
                <a:cs typeface="Arial"/>
              </a:rPr>
              <a:t>Ovatko arjen ruokavalinnat tukeneet viime aikoina teidän hyvinvointianne? </a:t>
            </a:r>
            <a:endParaRPr kumimoji="0" lang="fi-FI" b="0" i="0" u="none" strike="noStrike" kern="1200" cap="none" spc="0" normalizeH="0" baseline="0" noProof="0">
              <a:ln>
                <a:noFill/>
              </a:ln>
              <a:solidFill>
                <a:schemeClr val="accent1"/>
              </a:solidFill>
              <a:effectLst/>
              <a:uLnTx/>
              <a:uFillTx/>
              <a:latin typeface="Aptos"/>
              <a:ea typeface="+mn-ea"/>
              <a:cs typeface="Arial"/>
            </a:endParaRPr>
          </a:p>
        </p:txBody>
      </p:sp>
    </p:spTree>
    <p:extLst>
      <p:ext uri="{BB962C8B-B14F-4D97-AF65-F5344CB8AC3E}">
        <p14:creationId xmlns:p14="http://schemas.microsoft.com/office/powerpoint/2010/main" val="2328254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van paikkamerkki 1">
            <a:extLst>
              <a:ext uri="{FF2B5EF4-FFF2-40B4-BE49-F238E27FC236}">
                <a16:creationId xmlns:a16="http://schemas.microsoft.com/office/drawing/2014/main" id="{A731C419-EB7C-9495-F718-C183072022C9}"/>
              </a:ext>
            </a:extLst>
          </p:cNvPr>
          <p:cNvSpPr>
            <a:spLocks noGrp="1"/>
          </p:cNvSpPr>
          <p:nvPr>
            <p:ph type="pic" sz="quarter" idx="11"/>
          </p:nvPr>
        </p:nvSpPr>
        <p:spPr/>
        <p:txBody>
          <a:bodyPr/>
          <a:lstStyle/>
          <a:p>
            <a:endParaRPr lang="fi-FI"/>
          </a:p>
        </p:txBody>
      </p:sp>
      <p:sp>
        <p:nvSpPr>
          <p:cNvPr id="3" name="Otsikko 2">
            <a:extLst>
              <a:ext uri="{FF2B5EF4-FFF2-40B4-BE49-F238E27FC236}">
                <a16:creationId xmlns:a16="http://schemas.microsoft.com/office/drawing/2014/main" id="{2097149F-54F6-CBE7-480B-7A13FA75FEB6}"/>
              </a:ext>
            </a:extLst>
          </p:cNvPr>
          <p:cNvSpPr>
            <a:spLocks noGrp="1"/>
          </p:cNvSpPr>
          <p:nvPr>
            <p:ph type="title"/>
          </p:nvPr>
        </p:nvSpPr>
        <p:spPr>
          <a:xfrm>
            <a:off x="387626" y="2037489"/>
            <a:ext cx="4899991" cy="1948102"/>
          </a:xfrm>
        </p:spPr>
        <p:txBody>
          <a:bodyPr>
            <a:normAutofit fontScale="90000"/>
          </a:bodyPr>
          <a:lstStyle/>
          <a:p>
            <a:r>
              <a:rPr lang="fi-FI" b="1">
                <a:effectLst/>
                <a:latin typeface="Aptos" panose="020B0004020202020204" pitchFamily="34" charset="0"/>
                <a:ea typeface="Aptos" panose="020B0004020202020204" pitchFamily="34" charset="0"/>
                <a:cs typeface="Arial" panose="020B0604020202020204" pitchFamily="34" charset="0"/>
              </a:rPr>
              <a:t>Keskisormi kuvaa ihmissuhteita ja tunteita </a:t>
            </a:r>
            <a:br>
              <a:rPr lang="fi-FI" b="1">
                <a:effectLst/>
                <a:latin typeface="Aptos" panose="020B0004020202020204" pitchFamily="34" charset="0"/>
                <a:ea typeface="Aptos" panose="020B0004020202020204" pitchFamily="34" charset="0"/>
                <a:cs typeface="Arial" panose="020B0604020202020204" pitchFamily="34" charset="0"/>
              </a:rPr>
            </a:br>
            <a:br>
              <a:rPr lang="fi-FI" b="1">
                <a:effectLst/>
                <a:ea typeface="Aptos" panose="020B0004020202020204" pitchFamily="34" charset="0"/>
                <a:cs typeface="Arial" panose="020B0604020202020204" pitchFamily="34" charset="0"/>
              </a:rPr>
            </a:br>
            <a:r>
              <a:rPr lang="fi-FI" sz="2200">
                <a:effectLst/>
                <a:ea typeface="Aptos" panose="020B0004020202020204" pitchFamily="34" charset="0"/>
                <a:cs typeface="Arial" panose="020B0604020202020204" pitchFamily="34" charset="0"/>
              </a:rPr>
              <a:t>Jokainen tarvitsee hyviä ihmissuhteita ja läheisyyttä, kokemuksen, että on tosi tärkeä ja merkityksellinen. </a:t>
            </a:r>
            <a:endParaRPr lang="fi-FI" sz="2200"/>
          </a:p>
        </p:txBody>
      </p:sp>
      <p:sp>
        <p:nvSpPr>
          <p:cNvPr id="5" name="Tekstiruutu 4">
            <a:extLst>
              <a:ext uri="{FF2B5EF4-FFF2-40B4-BE49-F238E27FC236}">
                <a16:creationId xmlns:a16="http://schemas.microsoft.com/office/drawing/2014/main" id="{7F81E9CC-F0C0-8EE6-53AE-4F248279F1AB}"/>
              </a:ext>
            </a:extLst>
          </p:cNvPr>
          <p:cNvSpPr txBox="1"/>
          <p:nvPr/>
        </p:nvSpPr>
        <p:spPr>
          <a:xfrm>
            <a:off x="387626" y="4894036"/>
            <a:ext cx="4899991" cy="934615"/>
          </a:xfrm>
          <a:prstGeom prst="rect">
            <a:avLst/>
          </a:prstGeom>
          <a:noFill/>
        </p:spPr>
        <p:txBody>
          <a:bodyPr wrap="square">
            <a:spAutoFit/>
          </a:bodyPr>
          <a:lstStyle/>
          <a:p>
            <a:pPr>
              <a:lnSpc>
                <a:spcPct val="116000"/>
              </a:lnSpc>
              <a:spcAft>
                <a:spcPts val="800"/>
              </a:spcAft>
            </a:pPr>
            <a:r>
              <a:rPr lang="fi-FI" sz="1600" b="1">
                <a:solidFill>
                  <a:schemeClr val="accent1"/>
                </a:solidFill>
                <a:effectLst/>
                <a:latin typeface="Aptos" panose="020B0004020202020204" pitchFamily="34" charset="0"/>
                <a:ea typeface="Aptos" panose="020B0004020202020204" pitchFamily="34" charset="0"/>
                <a:cs typeface="Arial" panose="020B0604020202020204" pitchFamily="34" charset="0"/>
              </a:rPr>
              <a:t>Pohdi hetki. </a:t>
            </a:r>
            <a:r>
              <a:rPr lang="fi-FI" sz="1600">
                <a:solidFill>
                  <a:schemeClr val="bg1"/>
                </a:solidFill>
                <a:effectLst/>
                <a:latin typeface="Aptos" panose="020B0004020202020204" pitchFamily="34" charset="0"/>
                <a:ea typeface="Aptos" panose="020B0004020202020204" pitchFamily="34" charset="0"/>
                <a:cs typeface="Arial" panose="020B0604020202020204" pitchFamily="34" charset="0"/>
              </a:rPr>
              <a:t>Oletko</a:t>
            </a:r>
            <a:r>
              <a:rPr lang="fi-FI" sz="1600" b="1">
                <a:solidFill>
                  <a:schemeClr val="bg1"/>
                </a:solidFill>
                <a:effectLst/>
                <a:latin typeface="Aptos" panose="020B0004020202020204" pitchFamily="34" charset="0"/>
                <a:ea typeface="Aptos" panose="020B0004020202020204" pitchFamily="34" charset="0"/>
                <a:cs typeface="Arial" panose="020B0604020202020204" pitchFamily="34" charset="0"/>
              </a:rPr>
              <a:t> </a:t>
            </a:r>
            <a:r>
              <a:rPr lang="fi-FI" sz="1600">
                <a:solidFill>
                  <a:schemeClr val="bg1"/>
                </a:solidFill>
                <a:effectLst/>
                <a:latin typeface="Aptos" panose="020B0004020202020204" pitchFamily="34" charset="0"/>
                <a:ea typeface="Aptos" panose="020B0004020202020204" pitchFamily="34" charset="0"/>
                <a:cs typeface="Arial" panose="020B0604020202020204" pitchFamily="34" charset="0"/>
              </a:rPr>
              <a:t>pysähtynyt tunnistamaan, millaisia tunteita arjessa koet ja mitä ne haluavat kertoa sinulle?</a:t>
            </a:r>
          </a:p>
        </p:txBody>
      </p:sp>
    </p:spTree>
    <p:extLst>
      <p:ext uri="{BB962C8B-B14F-4D97-AF65-F5344CB8AC3E}">
        <p14:creationId xmlns:p14="http://schemas.microsoft.com/office/powerpoint/2010/main" val="626384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van paikkamerkki 1">
            <a:extLst>
              <a:ext uri="{FF2B5EF4-FFF2-40B4-BE49-F238E27FC236}">
                <a16:creationId xmlns:a16="http://schemas.microsoft.com/office/drawing/2014/main" id="{5DC054F1-3B3D-CE7A-562E-56ACFB0417D0}"/>
              </a:ext>
            </a:extLst>
          </p:cNvPr>
          <p:cNvSpPr>
            <a:spLocks noGrp="1"/>
          </p:cNvSpPr>
          <p:nvPr>
            <p:ph type="pic" sz="quarter" idx="11"/>
          </p:nvPr>
        </p:nvSpPr>
        <p:spPr/>
        <p:txBody>
          <a:bodyPr/>
          <a:lstStyle/>
          <a:p>
            <a:endParaRPr lang="fi-FI"/>
          </a:p>
        </p:txBody>
      </p:sp>
      <p:sp>
        <p:nvSpPr>
          <p:cNvPr id="3" name="Otsikko 2">
            <a:extLst>
              <a:ext uri="{FF2B5EF4-FFF2-40B4-BE49-F238E27FC236}">
                <a16:creationId xmlns:a16="http://schemas.microsoft.com/office/drawing/2014/main" id="{7910D112-CAB9-B913-CF0E-F325EFDA21D7}"/>
              </a:ext>
            </a:extLst>
          </p:cNvPr>
          <p:cNvSpPr>
            <a:spLocks noGrp="1"/>
          </p:cNvSpPr>
          <p:nvPr>
            <p:ph type="title"/>
          </p:nvPr>
        </p:nvSpPr>
        <p:spPr>
          <a:xfrm>
            <a:off x="449521" y="1779040"/>
            <a:ext cx="4977243" cy="2087282"/>
          </a:xfrm>
        </p:spPr>
        <p:txBody>
          <a:bodyPr>
            <a:noAutofit/>
          </a:bodyPr>
          <a:lstStyle/>
          <a:p>
            <a:pPr>
              <a:lnSpc>
                <a:spcPct val="116000"/>
              </a:lnSpc>
              <a:spcAft>
                <a:spcPts val="800"/>
              </a:spcAft>
            </a:pPr>
            <a:r>
              <a:rPr lang="fi-FI" b="1">
                <a:effectLst/>
                <a:latin typeface="Aptos" panose="020B0004020202020204" pitchFamily="34" charset="0"/>
                <a:ea typeface="Aptos" panose="020B0004020202020204" pitchFamily="34" charset="0"/>
                <a:cs typeface="Arial" panose="020B0604020202020204" pitchFamily="34" charset="0"/>
              </a:rPr>
              <a:t> </a:t>
            </a:r>
            <a:br>
              <a:rPr lang="fi-FI">
                <a:effectLst/>
                <a:latin typeface="Aptos" panose="020B0004020202020204" pitchFamily="34" charset="0"/>
                <a:ea typeface="Aptos" panose="020B0004020202020204" pitchFamily="34" charset="0"/>
                <a:cs typeface="Arial" panose="020B0604020202020204" pitchFamily="34" charset="0"/>
              </a:rPr>
            </a:br>
            <a:r>
              <a:rPr lang="fi-FI" b="1">
                <a:effectLst/>
                <a:latin typeface="Aptos" panose="020B0004020202020204" pitchFamily="34" charset="0"/>
                <a:ea typeface="Aptos" panose="020B0004020202020204" pitchFamily="34" charset="0"/>
                <a:cs typeface="Arial" panose="020B0604020202020204" pitchFamily="34" charset="0"/>
              </a:rPr>
              <a:t>Nimetön tarkastelee liikkumista ja kehosta huolehtimista</a:t>
            </a:r>
            <a:br>
              <a:rPr lang="fi-FI" b="1">
                <a:effectLst/>
                <a:latin typeface="Aptos" panose="020B0004020202020204" pitchFamily="34" charset="0"/>
                <a:ea typeface="Aptos" panose="020B0004020202020204" pitchFamily="34" charset="0"/>
                <a:cs typeface="Arial" panose="020B0604020202020204" pitchFamily="34" charset="0"/>
              </a:rPr>
            </a:br>
            <a:br>
              <a:rPr lang="fi-FI" b="1">
                <a:effectLst/>
                <a:latin typeface="Aptos" panose="020B0004020202020204" pitchFamily="34" charset="0"/>
                <a:ea typeface="Aptos" panose="020B0004020202020204" pitchFamily="34" charset="0"/>
                <a:cs typeface="Arial" panose="020B0604020202020204" pitchFamily="34" charset="0"/>
              </a:rPr>
            </a:br>
            <a:r>
              <a:rPr lang="fi-FI" sz="2000" b="1">
                <a:solidFill>
                  <a:schemeClr val="bg1"/>
                </a:solidFill>
                <a:effectLst/>
                <a:ea typeface="Aptos" panose="020B0004020202020204" pitchFamily="34" charset="0"/>
                <a:cs typeface="Arial" panose="020B0604020202020204" pitchFamily="34" charset="0"/>
              </a:rPr>
              <a:t>Kaikenlainen liikkuminen edistää hyvinvointia. Liikkuminen ja kehon kuuntelu ovat tiiviissä yhteydessä palautumiseen ja jaksamiseen</a:t>
            </a:r>
            <a:r>
              <a:rPr lang="fi-FI" sz="2000" b="1">
                <a:solidFill>
                  <a:schemeClr val="bg1"/>
                </a:solidFill>
                <a:effectLst/>
                <a:latin typeface="Aptos" panose="020B0004020202020204" pitchFamily="34" charset="0"/>
                <a:ea typeface="Aptos" panose="020B0004020202020204" pitchFamily="34" charset="0"/>
                <a:cs typeface="Arial" panose="020B0604020202020204" pitchFamily="34" charset="0"/>
              </a:rPr>
              <a:t>.</a:t>
            </a:r>
            <a:br>
              <a:rPr lang="fi-FI" sz="2000" b="1">
                <a:solidFill>
                  <a:schemeClr val="bg1"/>
                </a:solidFill>
              </a:rPr>
            </a:br>
            <a:endParaRPr lang="fi-FI" sz="2000"/>
          </a:p>
        </p:txBody>
      </p:sp>
      <p:sp>
        <p:nvSpPr>
          <p:cNvPr id="6" name="Tekstiruutu 5">
            <a:extLst>
              <a:ext uri="{FF2B5EF4-FFF2-40B4-BE49-F238E27FC236}">
                <a16:creationId xmlns:a16="http://schemas.microsoft.com/office/drawing/2014/main" id="{708F9223-2E24-FDC5-1BE6-38881A4BE5B7}"/>
              </a:ext>
            </a:extLst>
          </p:cNvPr>
          <p:cNvSpPr txBox="1"/>
          <p:nvPr/>
        </p:nvSpPr>
        <p:spPr>
          <a:xfrm>
            <a:off x="449521" y="5284382"/>
            <a:ext cx="4664739" cy="715581"/>
          </a:xfrm>
          <a:prstGeom prst="rect">
            <a:avLst/>
          </a:prstGeom>
          <a:noFill/>
        </p:spPr>
        <p:txBody>
          <a:bodyPr wrap="square" lIns="91440" tIns="45720" rIns="91440" bIns="45720" anchor="t">
            <a:spAutoFit/>
          </a:bodyPr>
          <a:lstStyle/>
          <a:p>
            <a:pPr>
              <a:lnSpc>
                <a:spcPct val="116000"/>
              </a:lnSpc>
              <a:spcAft>
                <a:spcPts val="800"/>
              </a:spcAft>
            </a:pPr>
            <a:r>
              <a:rPr lang="fi-FI" b="1">
                <a:solidFill>
                  <a:schemeClr val="bg1"/>
                </a:solidFill>
                <a:effectLst/>
                <a:ea typeface="Aptos" panose="020B0004020202020204" pitchFamily="34" charset="0"/>
                <a:cs typeface="Arial"/>
              </a:rPr>
              <a:t>Pohdi hetki. </a:t>
            </a:r>
            <a:r>
              <a:rPr lang="fi-FI">
                <a:solidFill>
                  <a:schemeClr val="accent1"/>
                </a:solidFill>
                <a:effectLst/>
                <a:ea typeface="Aptos" panose="020B0004020202020204" pitchFamily="34" charset="0"/>
                <a:cs typeface="Arial"/>
              </a:rPr>
              <a:t>Liikutteko ja ulkoiletteko yhdessä sopivasti? </a:t>
            </a:r>
          </a:p>
        </p:txBody>
      </p:sp>
    </p:spTree>
    <p:extLst>
      <p:ext uri="{BB962C8B-B14F-4D97-AF65-F5344CB8AC3E}">
        <p14:creationId xmlns:p14="http://schemas.microsoft.com/office/powerpoint/2010/main" val="701108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uvan paikkamerkki 1">
            <a:extLst>
              <a:ext uri="{FF2B5EF4-FFF2-40B4-BE49-F238E27FC236}">
                <a16:creationId xmlns:a16="http://schemas.microsoft.com/office/drawing/2014/main" id="{7454DAA5-6BB4-0B79-06CE-F95EF99B8CB1}"/>
              </a:ext>
            </a:extLst>
          </p:cNvPr>
          <p:cNvSpPr>
            <a:spLocks noGrp="1"/>
          </p:cNvSpPr>
          <p:nvPr>
            <p:ph type="pic" sz="quarter" idx="11"/>
          </p:nvPr>
        </p:nvSpPr>
        <p:spPr/>
        <p:txBody>
          <a:bodyPr/>
          <a:lstStyle/>
          <a:p>
            <a:endParaRPr lang="fi-FI"/>
          </a:p>
        </p:txBody>
      </p:sp>
      <p:sp>
        <p:nvSpPr>
          <p:cNvPr id="3" name="Otsikko 2">
            <a:extLst>
              <a:ext uri="{FF2B5EF4-FFF2-40B4-BE49-F238E27FC236}">
                <a16:creationId xmlns:a16="http://schemas.microsoft.com/office/drawing/2014/main" id="{019C0D4E-84DC-1430-FF9C-F3D8D1D6386A}"/>
              </a:ext>
            </a:extLst>
          </p:cNvPr>
          <p:cNvSpPr>
            <a:spLocks noGrp="1"/>
          </p:cNvSpPr>
          <p:nvPr>
            <p:ph type="title"/>
          </p:nvPr>
        </p:nvSpPr>
        <p:spPr>
          <a:xfrm>
            <a:off x="809097" y="1712843"/>
            <a:ext cx="4470347" cy="2524539"/>
          </a:xfrm>
        </p:spPr>
        <p:txBody>
          <a:bodyPr>
            <a:normAutofit fontScale="90000"/>
          </a:bodyPr>
          <a:lstStyle/>
          <a:p>
            <a:r>
              <a:rPr lang="fi-FI">
                <a:latin typeface="Aptos"/>
                <a:ea typeface="Aptos" panose="020B0004020202020204" pitchFamily="34" charset="0"/>
                <a:cs typeface="Arial"/>
              </a:rPr>
              <a:t>Pikkusormi</a:t>
            </a:r>
            <a:r>
              <a:rPr lang="fi-FI" b="1">
                <a:effectLst/>
                <a:latin typeface="Aptos"/>
                <a:ea typeface="Aptos" panose="020B0004020202020204" pitchFamily="34" charset="0"/>
                <a:cs typeface="Arial"/>
              </a:rPr>
              <a:t> kuvaa vapaa-aikaa ja luovuutta</a:t>
            </a:r>
            <a:br>
              <a:rPr lang="fi-FI" b="1">
                <a:effectLst/>
                <a:latin typeface="Aptos" panose="020B0004020202020204" pitchFamily="34" charset="0"/>
                <a:ea typeface="Aptos" panose="020B0004020202020204" pitchFamily="34" charset="0"/>
                <a:cs typeface="Arial" panose="020B0604020202020204" pitchFamily="34" charset="0"/>
              </a:rPr>
            </a:br>
            <a:br>
              <a:rPr lang="fi-FI" b="1">
                <a:effectLst/>
                <a:latin typeface="Aptos" panose="020B0004020202020204" pitchFamily="34" charset="0"/>
                <a:ea typeface="Aptos" panose="020B0004020202020204" pitchFamily="34" charset="0"/>
                <a:cs typeface="Arial" panose="020B0604020202020204" pitchFamily="34" charset="0"/>
              </a:rPr>
            </a:br>
            <a:r>
              <a:rPr lang="fi-FI" sz="2200">
                <a:effectLst/>
                <a:latin typeface="Aptos"/>
                <a:ea typeface="Aptos" panose="020B0004020202020204" pitchFamily="34" charset="0"/>
                <a:cs typeface="Arial"/>
              </a:rPr>
              <a:t>Huomion kiinnittäminen hyvään ja pieniinkin onnistumisiin lisää hyvää fiilistä. Muista myös kiittää itseäsi onnistumisista vanhempana. </a:t>
            </a:r>
            <a:endParaRPr lang="fi-FI" sz="2200">
              <a:latin typeface="Aptos"/>
              <a:cs typeface="Arial"/>
            </a:endParaRPr>
          </a:p>
        </p:txBody>
      </p:sp>
      <p:sp>
        <p:nvSpPr>
          <p:cNvPr id="5" name="Tekstiruutu 4">
            <a:extLst>
              <a:ext uri="{FF2B5EF4-FFF2-40B4-BE49-F238E27FC236}">
                <a16:creationId xmlns:a16="http://schemas.microsoft.com/office/drawing/2014/main" id="{63A70352-9C3B-4C5D-4F5E-26BB605AD80F}"/>
              </a:ext>
            </a:extLst>
          </p:cNvPr>
          <p:cNvSpPr txBox="1"/>
          <p:nvPr/>
        </p:nvSpPr>
        <p:spPr>
          <a:xfrm>
            <a:off x="809097" y="5047974"/>
            <a:ext cx="4470347" cy="923330"/>
          </a:xfrm>
          <a:prstGeom prst="rect">
            <a:avLst/>
          </a:prstGeom>
          <a:noFill/>
        </p:spPr>
        <p:txBody>
          <a:bodyPr wrap="square" lIns="91440" tIns="45720" rIns="91440" bIns="45720" anchor="t">
            <a:spAutoFit/>
          </a:bodyPr>
          <a:lstStyle/>
          <a:p>
            <a:r>
              <a:rPr lang="fi-FI" b="1">
                <a:solidFill>
                  <a:schemeClr val="bg1"/>
                </a:solidFill>
                <a:latin typeface="Aptos"/>
                <a:ea typeface="Aptos" panose="020B0004020202020204" pitchFamily="34" charset="0"/>
                <a:cs typeface="Arial"/>
              </a:rPr>
              <a:t>Pohdi hetki. </a:t>
            </a:r>
            <a:r>
              <a:rPr lang="fi-FI">
                <a:solidFill>
                  <a:schemeClr val="accent1"/>
                </a:solidFill>
                <a:latin typeface="Aptos"/>
                <a:ea typeface="Aptos" panose="020B0004020202020204" pitchFamily="34" charset="0"/>
                <a:cs typeface="Arial"/>
              </a:rPr>
              <a:t>Kuuluuko arjessa narua? Tuleeko</a:t>
            </a:r>
            <a:r>
              <a:rPr lang="fi-FI" sz="1800">
                <a:solidFill>
                  <a:schemeClr val="accent1"/>
                </a:solidFill>
                <a:effectLst/>
                <a:latin typeface="Aptos"/>
                <a:ea typeface="Aptos" panose="020B0004020202020204" pitchFamily="34" charset="0"/>
                <a:cs typeface="Arial"/>
              </a:rPr>
              <a:t> heittäydyttyä </a:t>
            </a:r>
            <a:r>
              <a:rPr lang="fi-FI">
                <a:solidFill>
                  <a:schemeClr val="accent1"/>
                </a:solidFill>
                <a:latin typeface="Aptos"/>
                <a:ea typeface="Aptos" panose="020B0004020202020204" pitchFamily="34" charset="0"/>
                <a:cs typeface="Arial"/>
              </a:rPr>
              <a:t>mukaan lapsen mielenkiinnon kohteisiin</a:t>
            </a:r>
            <a:r>
              <a:rPr lang="fi-FI" sz="1800">
                <a:solidFill>
                  <a:schemeClr val="accent1"/>
                </a:solidFill>
                <a:effectLst/>
                <a:latin typeface="Aptos"/>
                <a:ea typeface="Aptos" panose="020B0004020202020204" pitchFamily="34" charset="0"/>
                <a:cs typeface="Arial"/>
              </a:rPr>
              <a:t>?</a:t>
            </a:r>
            <a:endParaRPr lang="fi-FI">
              <a:solidFill>
                <a:schemeClr val="accent1"/>
              </a:solidFill>
              <a:latin typeface="Aptos"/>
              <a:cs typeface="Arial"/>
            </a:endParaRPr>
          </a:p>
        </p:txBody>
      </p:sp>
    </p:spTree>
    <p:extLst>
      <p:ext uri="{BB962C8B-B14F-4D97-AF65-F5344CB8AC3E}">
        <p14:creationId xmlns:p14="http://schemas.microsoft.com/office/powerpoint/2010/main" val="1359084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8DE5047F-09CA-C4AB-F9E3-09EFBA72D679}"/>
              </a:ext>
            </a:extLst>
          </p:cNvPr>
          <p:cNvSpPr>
            <a:spLocks noGrp="1"/>
          </p:cNvSpPr>
          <p:nvPr>
            <p:ph type="body" sz="quarter" idx="11"/>
          </p:nvPr>
        </p:nvSpPr>
        <p:spPr/>
        <p:txBody>
          <a:bodyPr/>
          <a:lstStyle/>
          <a:p>
            <a:pPr marL="0" indent="0">
              <a:buNone/>
            </a:pPr>
            <a:r>
              <a:rPr lang="fi-FI" sz="3200" b="1">
                <a:solidFill>
                  <a:schemeClr val="accent1"/>
                </a:solidFill>
                <a:ea typeface="Aptos" panose="020B0004020202020204" pitchFamily="34" charset="0"/>
                <a:cs typeface="Arial"/>
              </a:rPr>
              <a:t>Ranne toimii</a:t>
            </a:r>
            <a:r>
              <a:rPr lang="fi-FI" sz="3200">
                <a:solidFill>
                  <a:schemeClr val="accent1"/>
                </a:solidFill>
                <a:ea typeface="Aptos" panose="020B0004020202020204" pitchFamily="34" charset="0"/>
                <a:cs typeface="Arial"/>
              </a:rPr>
              <a:t> </a:t>
            </a:r>
            <a:r>
              <a:rPr lang="fi-FI" sz="2400">
                <a:ea typeface="Aptos" panose="020B0004020202020204" pitchFamily="34" charset="0"/>
                <a:cs typeface="Arial"/>
              </a:rPr>
              <a:t>muistutuksena arvoista ja valinnoista, joita teemme päivittäin. Ajoittain on tärkeää pysähtyä kuulostelemaan: ohjaavatko omat arvot elämääni, ja tunnistanko sen, mikä on minulle oikeasti tärkeää?</a:t>
            </a:r>
            <a:br>
              <a:rPr lang="fi-FI" sz="2400" b="1">
                <a:effectLst/>
                <a:ea typeface="Aptos" panose="020B0004020202020204" pitchFamily="34" charset="0"/>
                <a:cs typeface="Arial" panose="020B0604020202020204" pitchFamily="34" charset="0"/>
              </a:rPr>
            </a:br>
            <a:br>
              <a:rPr lang="fi-FI" sz="2400" b="1">
                <a:effectLst/>
                <a:ea typeface="Aptos" panose="020B0004020202020204" pitchFamily="34" charset="0"/>
                <a:cs typeface="Arial" panose="020B0604020202020204" pitchFamily="34" charset="0"/>
              </a:rPr>
            </a:br>
            <a:r>
              <a:rPr lang="fi-FI" sz="2400">
                <a:effectLst/>
                <a:ea typeface="Aptos" panose="020B0004020202020204" pitchFamily="34" charset="0"/>
                <a:cs typeface="Arial"/>
              </a:rPr>
              <a:t>Hyvinvoinnin kannalta on keskeistä ymmärtää, että tie hyvinvointiin ei ole pelkkää suorittamista, vaan kohtuullisuutta ja itsensä arvostamista.</a:t>
            </a:r>
            <a:endParaRPr lang="fi-FI"/>
          </a:p>
        </p:txBody>
      </p:sp>
    </p:spTree>
    <p:extLst>
      <p:ext uri="{BB962C8B-B14F-4D97-AF65-F5344CB8AC3E}">
        <p14:creationId xmlns:p14="http://schemas.microsoft.com/office/powerpoint/2010/main" val="3208200700"/>
      </p:ext>
    </p:extLst>
  </p:cSld>
  <p:clrMapOvr>
    <a:masterClrMapping/>
  </p:clrMapOvr>
</p:sld>
</file>

<file path=ppt/theme/theme1.xml><?xml version="1.0" encoding="utf-8"?>
<a:theme xmlns:a="http://schemas.openxmlformats.org/drawingml/2006/main" name="Kansi">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C2DA1603-7360-7C46-A1DE-1BDA1314B052}"/>
    </a:ext>
  </a:extLst>
</a:theme>
</file>

<file path=ppt/theme/theme10.xml><?xml version="1.0" encoding="utf-8"?>
<a:theme xmlns:a="http://schemas.openxmlformats.org/drawingml/2006/main" name="1_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eli_PPT-pohja_TYHJÄ_2024_uusilla_kuvilla_20.8" id="{CF77182A-0903-784E-A97C-2FDAD28EF7AF}" vid="{D1FCF3D9-36C8-4044-B0AD-E9A84B2E3E69}"/>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tsikkosivu / Lopetussivu">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5DB56FA4-5311-6240-968F-BF1B9A3E8D14}"/>
    </a:ext>
  </a:extLst>
</a:theme>
</file>

<file path=ppt/theme/theme3.xml><?xml version="1.0" encoding="utf-8"?>
<a:theme xmlns:a="http://schemas.openxmlformats.org/drawingml/2006/main" name="Väliotsikkosivu">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670E5A50-1EA7-804F-ABBD-A779528C679F}"/>
    </a:ext>
  </a:extLst>
</a:theme>
</file>

<file path=ppt/theme/theme4.xml><?xml version="1.0" encoding="utf-8"?>
<a:theme xmlns:a="http://schemas.openxmlformats.org/drawingml/2006/main" name="Tekstisivu / valkoinen">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1395CC3F-E019-614A-BDC0-97729FD3C5C4}"/>
    </a:ext>
  </a:extLst>
</a:theme>
</file>

<file path=ppt/theme/theme5.xml><?xml version="1.0" encoding="utf-8"?>
<a:theme xmlns:a="http://schemas.openxmlformats.org/drawingml/2006/main" name="Tekstisivu / tumma harmaa + vihreä">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44122E4C-D7A8-4E44-9EBD-9F6C705DD8B6}"/>
    </a:ext>
  </a:extLst>
</a:theme>
</file>

<file path=ppt/theme/theme6.xml><?xml version="1.0" encoding="utf-8"?>
<a:theme xmlns:a="http://schemas.openxmlformats.org/drawingml/2006/main" name="Tekstisivu / vaalea harmaa">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2392E412-542D-8440-8068-ADAF09931DA0}"/>
    </a:ext>
  </a:extLst>
</a:theme>
</file>

<file path=ppt/theme/theme7.xml><?xml version="1.0" encoding="utf-8"?>
<a:theme xmlns:a="http://schemas.openxmlformats.org/drawingml/2006/main" name="Blank">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5DB56FA4-5311-6240-968F-BF1B9A3E8D14}"/>
    </a:ext>
  </a:extLst>
</a:theme>
</file>

<file path=ppt/theme/theme8.xml><?xml version="1.0" encoding="utf-8"?>
<a:theme xmlns:a="http://schemas.openxmlformats.org/drawingml/2006/main" name="Lopetus">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C2DA1603-7360-7C46-A1DE-1BDA1314B052}"/>
    </a:ext>
  </a:extLst>
</a:theme>
</file>

<file path=ppt/theme/theme9.xml><?xml version="1.0" encoding="utf-8"?>
<a:theme xmlns:a="http://schemas.openxmlformats.org/drawingml/2006/main" name="Varainhankinta">
  <a:themeElements>
    <a:clrScheme name="Mieli värit">
      <a:dk1>
        <a:srgbClr val="000000"/>
      </a:dk1>
      <a:lt1>
        <a:srgbClr val="FFFFFF"/>
      </a:lt1>
      <a:dk2>
        <a:srgbClr val="575757"/>
      </a:dk2>
      <a:lt2>
        <a:srgbClr val="EDEDED"/>
      </a:lt2>
      <a:accent1>
        <a:srgbClr val="00D032"/>
      </a:accent1>
      <a:accent2>
        <a:srgbClr val="19413D"/>
      </a:accent2>
      <a:accent3>
        <a:srgbClr val="C8F5C8"/>
      </a:accent3>
      <a:accent4>
        <a:srgbClr val="05D2F5"/>
      </a:accent4>
      <a:accent5>
        <a:srgbClr val="FFF023"/>
      </a:accent5>
      <a:accent6>
        <a:srgbClr val="FAB35F"/>
      </a:accent6>
      <a:hlink>
        <a:srgbClr val="0028BE"/>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EBC9AEF1-DB5D-CA4F-BD6D-EE1E02C5CB85}" vid="{5DB56FA4-5311-6240-968F-BF1B9A3E8D1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4760881E84B4CC40BAE980F867601014" ma:contentTypeVersion="15" ma:contentTypeDescription="Luo uusi asiakirja." ma:contentTypeScope="" ma:versionID="8717f0a8d24c7e779205733b11766d9a">
  <xsd:schema xmlns:xsd="http://www.w3.org/2001/XMLSchema" xmlns:xs="http://www.w3.org/2001/XMLSchema" xmlns:p="http://schemas.microsoft.com/office/2006/metadata/properties" xmlns:ns2="3f81cdf1-1a8b-4762-93ae-89746f34be28" xmlns:ns3="82e23a81-c267-4eb4-b414-0d2a1a3f91d3" targetNamespace="http://schemas.microsoft.com/office/2006/metadata/properties" ma:root="true" ma:fieldsID="49ae60a235506e1a59c27022b5088108" ns2:_="" ns3:_="">
    <xsd:import namespace="3f81cdf1-1a8b-4762-93ae-89746f34be28"/>
    <xsd:import namespace="82e23a81-c267-4eb4-b414-0d2a1a3f91d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81cdf1-1a8b-4762-93ae-89746f34be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Kuvien tunnisteet" ma:readOnly="false" ma:fieldId="{5cf76f15-5ced-4ddc-b409-7134ff3c332f}" ma:taxonomyMulti="true" ma:sspId="e63a637d-0aac-4958-a5cd-de682de1c74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e23a81-c267-4eb4-b414-0d2a1a3f91d3" elementFormDefault="qualified">
    <xsd:import namespace="http://schemas.microsoft.com/office/2006/documentManagement/types"/>
    <xsd:import namespace="http://schemas.microsoft.com/office/infopath/2007/PartnerControls"/>
    <xsd:element name="SharedWithUsers" ma:index="12"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Jakamisen tiedot" ma:internalName="SharedWithDetails" ma:readOnly="true">
      <xsd:simpleType>
        <xsd:restriction base="dms:Note">
          <xsd:maxLength value="255"/>
        </xsd:restriction>
      </xsd:simpleType>
    </xsd:element>
    <xsd:element name="TaxCatchAll" ma:index="16" nillable="true" ma:displayName="Taxonomy Catch All Column" ma:hidden="true" ma:list="{1404f905-0111-4bef-9553-3c69aa5359dd}" ma:internalName="TaxCatchAll" ma:showField="CatchAllData" ma:web="82e23a81-c267-4eb4-b414-0d2a1a3f91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2e23a81-c267-4eb4-b414-0d2a1a3f91d3" xsi:nil="true"/>
    <lcf76f155ced4ddcb4097134ff3c332f xmlns="3f81cdf1-1a8b-4762-93ae-89746f34be2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337E94-B968-4F64-96E0-ACD9DB575E82}"/>
</file>

<file path=customXml/itemProps2.xml><?xml version="1.0" encoding="utf-8"?>
<ds:datastoreItem xmlns:ds="http://schemas.openxmlformats.org/officeDocument/2006/customXml" ds:itemID="{35633539-E46E-404F-8790-B03F9F25431D}">
  <ds:schemaRefs>
    <ds:schemaRef ds:uri="http://schemas.openxmlformats.org/package/2006/metadata/core-properties"/>
    <ds:schemaRef ds:uri="http://purl.org/dc/dcmitype/"/>
    <ds:schemaRef ds:uri="8f51e8fc-612b-43f7-8ffd-5186e35df058"/>
    <ds:schemaRef ds:uri="http://purl.org/dc/terms/"/>
    <ds:schemaRef ds:uri="0abd604f-499b-477a-8d3d-754827041e48"/>
    <ds:schemaRef ds:uri="http://schemas.microsoft.com/office/infopath/2007/PartnerControls"/>
    <ds:schemaRef ds:uri="http://www.w3.org/XML/1998/namespace"/>
    <ds:schemaRef ds:uri="http://schemas.microsoft.com/office/2006/documentManagement/types"/>
    <ds:schemaRef ds:uri="http://purl.org/dc/elements/1.1/"/>
    <ds:schemaRef ds:uri="http://schemas.microsoft.com/office/2006/metadata/properties"/>
    <ds:schemaRef ds:uri="82e23a81-c267-4eb4-b414-0d2a1a3f91d3"/>
    <ds:schemaRef ds:uri="3f81cdf1-1a8b-4762-93ae-89746f34be28"/>
  </ds:schemaRefs>
</ds:datastoreItem>
</file>

<file path=customXml/itemProps3.xml><?xml version="1.0" encoding="utf-8"?>
<ds:datastoreItem xmlns:ds="http://schemas.openxmlformats.org/officeDocument/2006/customXml" ds:itemID="{0BB51160-B49F-44B6-BF7D-A43B1143DA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Kansi</Template>
  <TotalTime>0</TotalTime>
  <Words>931</Words>
  <Application>Microsoft Office PowerPoint</Application>
  <PresentationFormat>Widescreen</PresentationFormat>
  <Paragraphs>66</Paragraphs>
  <Slides>18</Slides>
  <Notes>1</Notes>
  <HiddenSlides>0</HiddenSlides>
  <MMClips>0</MMClips>
  <ScaleCrop>false</ScaleCrop>
  <HeadingPairs>
    <vt:vector size="4" baseType="variant">
      <vt:variant>
        <vt:lpstr>Theme</vt:lpstr>
      </vt:variant>
      <vt:variant>
        <vt:i4>10</vt:i4>
      </vt:variant>
      <vt:variant>
        <vt:lpstr>Slide Titles</vt:lpstr>
      </vt:variant>
      <vt:variant>
        <vt:i4>18</vt:i4>
      </vt:variant>
    </vt:vector>
  </HeadingPairs>
  <TitlesOfParts>
    <vt:vector size="28" baseType="lpstr">
      <vt:lpstr>Kansi</vt:lpstr>
      <vt:lpstr>Otsikkosivu / Lopetussivu</vt:lpstr>
      <vt:lpstr>Väliotsikkosivu</vt:lpstr>
      <vt:lpstr>Tekstisivu / valkoinen</vt:lpstr>
      <vt:lpstr>Tekstisivu / tumma harmaa + vihreä</vt:lpstr>
      <vt:lpstr>Tekstisivu / vaalea harmaa</vt:lpstr>
      <vt:lpstr>Blank</vt:lpstr>
      <vt:lpstr>Lopetus</vt:lpstr>
      <vt:lpstr>Varainhankinta</vt:lpstr>
      <vt:lpstr>1_Tekstisivu / tumma harmaa + vihreä</vt:lpstr>
      <vt:lpstr>Vanhempainiltojen tehtävät Luokka Loistamaan –hanke   MIELI ry 2025 </vt:lpstr>
      <vt:lpstr>Mielenterveyden käsi</vt:lpstr>
      <vt:lpstr>PowerPoint Presentation</vt:lpstr>
      <vt:lpstr>Peukalo kuvaa unta ja lepoa   Uni on palautumisen kannalta korvaamatonta ja se pitää aivot toimintakykyisinä. Pitkittynyt univaje alentaa mielialaa ja väsyneenä tunteitakin voi olla vaikeampi säädellä.  </vt:lpstr>
      <vt:lpstr>Säännöllinen ja monipuolinen ruoka tukee koko perheen jaksamista. Yhdessä syömisellä on myös sosiaalinen merkitys.   </vt:lpstr>
      <vt:lpstr>Keskisormi kuvaa ihmissuhteita ja tunteita   Jokainen tarvitsee hyviä ihmissuhteita ja läheisyyttä, kokemuksen, että on tosi tärkeä ja merkityksellinen. </vt:lpstr>
      <vt:lpstr>  Nimetön tarkastelee liikkumista ja kehosta huolehtimista  Kaikenlainen liikkuminen edistää hyvinvointia. Liikkuminen ja kehon kuuntelu ovat tiiviissä yhteydessä palautumiseen ja jaksamiseen. </vt:lpstr>
      <vt:lpstr>Pikkusormi kuvaa vapaa-aikaa ja luovuutta  Huomion kiinnittäminen hyvään ja pieniinkin onnistumisiin lisää hyvää fiilistä. Muista myös kiittää itseäsi onnistumisista vanhempana. </vt:lpstr>
      <vt:lpstr>PowerPoint Presentation</vt:lpstr>
      <vt:lpstr>Voimavaravaaka</vt:lpstr>
      <vt:lpstr>Piirretään paperille vaaka</vt:lpstr>
      <vt:lpstr>Minä-puheen vahvistaminen  ”Minusta tuntuu”</vt:lpstr>
      <vt:lpstr>PowerPoint Presentation</vt:lpstr>
      <vt:lpstr>PowerPoint Presentation</vt:lpstr>
      <vt:lpstr>Kehuseinä luokkaan</vt:lpstr>
      <vt:lpstr>Kehuseinä</vt:lpstr>
      <vt:lpstr>Hyvän mielen purkki</vt:lpstr>
      <vt:lpstr>Mikä meni tänään hyvin? Vinkki kotiin!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Törnqvist Fanny</dc:creator>
  <cp:lastModifiedBy>Janette Vesterinen</cp:lastModifiedBy>
  <cp:revision>3</cp:revision>
  <dcterms:created xsi:type="dcterms:W3CDTF">2021-06-28T07:29:56Z</dcterms:created>
  <dcterms:modified xsi:type="dcterms:W3CDTF">2025-11-20T07:27:27Z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0x0101004760881E84B4CC40BAE980F867601014</vt:lpwstr>
  </property>
  <property fmtid="{D5CDD505-2E9C-101B-9397-08002B2CF9AE}" pid="3" name="MediaServiceImageTags">
    <vt:lpwstr/>
  </property>
</Properties>
</file>